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slideLayouts/slideLayout10.xml" ContentType="application/vnd.openxmlformats-officedocument.presentationml.slideLayout+xml"/>
  <Default Extension="tiff" ContentType="image/tif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76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85" r:id="rId10"/>
  </p:sldIdLst>
  <p:sldSz cx="6858000" cy="9144000" type="screen4x3"/>
  <p:notesSz cx="9144000" cy="6858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맑은 고딕"/>
        <a:cs typeface="맑은 고딕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맑은 고딕"/>
        <a:cs typeface="맑은 고딕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맑은 고딕"/>
        <a:cs typeface="맑은 고딕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맑은 고딕"/>
        <a:cs typeface="맑은 고딕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97" autoAdjust="0"/>
    <p:restoredTop sz="94125" autoAdjust="0"/>
  </p:normalViewPr>
  <p:slideViewPr>
    <p:cSldViewPr>
      <p:cViewPr>
        <p:scale>
          <a:sx n="75" d="100"/>
          <a:sy n="75" d="100"/>
        </p:scale>
        <p:origin x="-1404" y="-1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ResultantF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ResultantF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ResultantF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ResultantF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ResultantF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ResultantF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MuscleF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ResultantF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ResultantF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ResultantF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ResultantF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ResultantF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Documents\Publications\Journal\2012\Core%20muscle%20strengthening\Tables%20and%20Figures\Local_Core_MFC90N_Resultant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>
        <c:manualLayout>
          <c:layoutTarget val="inner"/>
          <c:xMode val="edge"/>
          <c:yMode val="edge"/>
          <c:x val="7.312000774381075E-2"/>
          <c:y val="2.91344730522087E-2"/>
          <c:w val="0.89780460032448683"/>
          <c:h val="0.90101009758856998"/>
        </c:manualLayout>
      </c:layout>
      <c:scatterChart>
        <c:scatterStyle val="lineMarker"/>
        <c:ser>
          <c:idx val="0"/>
          <c:order val="0"/>
          <c:tx>
            <c:v>L1-L2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'Flex-Ext'!$I$2:$I$10</c:f>
              <c:numCache>
                <c:formatCode>0_ </c:formatCode>
                <c:ptCount val="9"/>
                <c:pt idx="0">
                  <c:v>1589.7753621906102</c:v>
                </c:pt>
                <c:pt idx="1">
                  <c:v>1392.1494869383096</c:v>
                </c:pt>
                <c:pt idx="2">
                  <c:v>1155.4299693059502</c:v>
                </c:pt>
                <c:pt idx="3">
                  <c:v>889.34362124191591</c:v>
                </c:pt>
                <c:pt idx="4">
                  <c:v>608.44686356458203</c:v>
                </c:pt>
                <c:pt idx="5">
                  <c:v>713.3942633645479</c:v>
                </c:pt>
                <c:pt idx="6">
                  <c:v>1134.8990149347699</c:v>
                </c:pt>
                <c:pt idx="7">
                  <c:v>1497.4648670209901</c:v>
                </c:pt>
                <c:pt idx="8">
                  <c:v>1818.5736510847103</c:v>
                </c:pt>
              </c:numCache>
            </c:numRef>
          </c:yVal>
        </c:ser>
        <c:ser>
          <c:idx val="1"/>
          <c:order val="1"/>
          <c:tx>
            <c:v>L2-L3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'Flex-Ext'!$L$2:$L$10</c:f>
              <c:numCache>
                <c:formatCode>0_ </c:formatCode>
                <c:ptCount val="9"/>
                <c:pt idx="0">
                  <c:v>1564.8754849432501</c:v>
                </c:pt>
                <c:pt idx="1">
                  <c:v>1355.4430483609399</c:v>
                </c:pt>
                <c:pt idx="2">
                  <c:v>1107.83858101748</c:v>
                </c:pt>
                <c:pt idx="3">
                  <c:v>831.46004324988303</c:v>
                </c:pt>
                <c:pt idx="4">
                  <c:v>548.59644014781111</c:v>
                </c:pt>
                <c:pt idx="5">
                  <c:v>662.21526203588894</c:v>
                </c:pt>
                <c:pt idx="6">
                  <c:v>1074.6583316938597</c:v>
                </c:pt>
                <c:pt idx="7">
                  <c:v>1452.3221250374597</c:v>
                </c:pt>
                <c:pt idx="8">
                  <c:v>1788.5179054107102</c:v>
                </c:pt>
              </c:numCache>
            </c:numRef>
          </c:yVal>
        </c:ser>
        <c:ser>
          <c:idx val="3"/>
          <c:order val="2"/>
          <c:tx>
            <c:v>L3-L4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'Flex-Ext'!$O$2:$O$10</c:f>
              <c:numCache>
                <c:formatCode>0_ </c:formatCode>
                <c:ptCount val="9"/>
                <c:pt idx="0">
                  <c:v>1543.7136435668599</c:v>
                </c:pt>
                <c:pt idx="1">
                  <c:v>1330.6391488888496</c:v>
                </c:pt>
                <c:pt idx="2">
                  <c:v>1079.7916544913101</c:v>
                </c:pt>
                <c:pt idx="3">
                  <c:v>799.74785792032901</c:v>
                </c:pt>
                <c:pt idx="4">
                  <c:v>511.70570532001398</c:v>
                </c:pt>
                <c:pt idx="5">
                  <c:v>666.98370856846407</c:v>
                </c:pt>
                <c:pt idx="6">
                  <c:v>1093.9188649652003</c:v>
                </c:pt>
                <c:pt idx="7">
                  <c:v>1520.3565281726301</c:v>
                </c:pt>
                <c:pt idx="8">
                  <c:v>1905.6131706540898</c:v>
                </c:pt>
              </c:numCache>
            </c:numRef>
          </c:yVal>
        </c:ser>
        <c:ser>
          <c:idx val="2"/>
          <c:order val="3"/>
          <c:tx>
            <c:v>L4-L5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'Flex-Ext'!$R$2:$R$10</c:f>
              <c:numCache>
                <c:formatCode>0_ </c:formatCode>
                <c:ptCount val="9"/>
                <c:pt idx="0">
                  <c:v>1614.2456822269901</c:v>
                </c:pt>
                <c:pt idx="1">
                  <c:v>1390.15195836667</c:v>
                </c:pt>
                <c:pt idx="2">
                  <c:v>1125.8966924354299</c:v>
                </c:pt>
                <c:pt idx="3">
                  <c:v>829.95041880709789</c:v>
                </c:pt>
                <c:pt idx="4">
                  <c:v>525.1964591446681</c:v>
                </c:pt>
                <c:pt idx="5">
                  <c:v>690.6205637977049</c:v>
                </c:pt>
                <c:pt idx="6">
                  <c:v>1130.9206395495901</c:v>
                </c:pt>
                <c:pt idx="7">
                  <c:v>1565.4986476014901</c:v>
                </c:pt>
                <c:pt idx="8">
                  <c:v>1957.4941493892998</c:v>
                </c:pt>
              </c:numCache>
            </c:numRef>
          </c:yVal>
        </c:ser>
        <c:ser>
          <c:idx val="4"/>
          <c:order val="4"/>
          <c:tx>
            <c:v>L5-Sa</c:v>
          </c:tx>
          <c:spPr>
            <a:ln w="28575"/>
          </c:spPr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'Flex-Ext'!$U$2:$U$10</c:f>
              <c:numCache>
                <c:formatCode>0_ </c:formatCode>
                <c:ptCount val="9"/>
                <c:pt idx="0">
                  <c:v>1642.1914990601399</c:v>
                </c:pt>
                <c:pt idx="1">
                  <c:v>1418.0704108293496</c:v>
                </c:pt>
                <c:pt idx="2">
                  <c:v>1152.4280171747503</c:v>
                </c:pt>
                <c:pt idx="3">
                  <c:v>854.38539617276899</c:v>
                </c:pt>
                <c:pt idx="4">
                  <c:v>546.97596869464098</c:v>
                </c:pt>
                <c:pt idx="5">
                  <c:v>694.68458405647516</c:v>
                </c:pt>
                <c:pt idx="6">
                  <c:v>1109.0114026772599</c:v>
                </c:pt>
                <c:pt idx="7">
                  <c:v>1520.0522860580797</c:v>
                </c:pt>
                <c:pt idx="8">
                  <c:v>1890.0840192733897</c:v>
                </c:pt>
              </c:numCache>
            </c:numRef>
          </c:yVal>
        </c:ser>
        <c:dLbls/>
        <c:axId val="52270976"/>
        <c:axId val="52272512"/>
      </c:scatterChart>
      <c:valAx>
        <c:axId val="52270976"/>
        <c:scaling>
          <c:orientation val="minMax"/>
          <c:max val="40"/>
          <c:min val="-40"/>
        </c:scaling>
        <c:axPos val="b"/>
        <c:numFmt formatCode="0_ " sourceLinked="1"/>
        <c:tickLblPos val="none"/>
        <c:crossAx val="52272512"/>
        <c:crossesAt val="0"/>
        <c:crossBetween val="midCat"/>
      </c:valAx>
      <c:valAx>
        <c:axId val="52272512"/>
        <c:scaling>
          <c:orientation val="minMax"/>
          <c:max val="2000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2270976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26745054506851751"/>
          <c:y val="5.3519940718378768E-2"/>
          <c:w val="0.45485846540175567"/>
          <c:h val="0.23625157094879407"/>
        </c:manualLayout>
      </c:layout>
      <c:txPr>
        <a:bodyPr/>
        <a:lstStyle/>
        <a:p>
          <a:pPr>
            <a:defRPr sz="12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0"/>
          <c:order val="0"/>
          <c:tx>
            <c:v>L1-L2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'Flex-Ext'!$H$32:$H$40</c:f>
              <c:numCache>
                <c:formatCode>0_ </c:formatCode>
                <c:ptCount val="9"/>
                <c:pt idx="0">
                  <c:v>208.144127967554</c:v>
                </c:pt>
                <c:pt idx="1">
                  <c:v>186.644309988282</c:v>
                </c:pt>
                <c:pt idx="2">
                  <c:v>157.79077723005096</c:v>
                </c:pt>
                <c:pt idx="3">
                  <c:v>128.68824921491003</c:v>
                </c:pt>
                <c:pt idx="4">
                  <c:v>107.44970545231801</c:v>
                </c:pt>
                <c:pt idx="5">
                  <c:v>128.62421272510795</c:v>
                </c:pt>
                <c:pt idx="6">
                  <c:v>159.36577166516497</c:v>
                </c:pt>
                <c:pt idx="7">
                  <c:v>187.747405954069</c:v>
                </c:pt>
                <c:pt idx="8">
                  <c:v>210.09633909083502</c:v>
                </c:pt>
              </c:numCache>
            </c:numRef>
          </c:yVal>
        </c:ser>
        <c:ser>
          <c:idx val="1"/>
          <c:order val="1"/>
          <c:tx>
            <c:v>L2-L3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'Flex-Ext'!$K$32:$K$40</c:f>
              <c:numCache>
                <c:formatCode>0_ </c:formatCode>
                <c:ptCount val="9"/>
                <c:pt idx="0">
                  <c:v>60.560650651607894</c:v>
                </c:pt>
                <c:pt idx="1">
                  <c:v>60.831612755230488</c:v>
                </c:pt>
                <c:pt idx="2">
                  <c:v>61.833803010208392</c:v>
                </c:pt>
                <c:pt idx="3">
                  <c:v>57.865336705149403</c:v>
                </c:pt>
                <c:pt idx="4">
                  <c:v>56.224459813613798</c:v>
                </c:pt>
                <c:pt idx="5">
                  <c:v>59.034759749326298</c:v>
                </c:pt>
                <c:pt idx="6">
                  <c:v>61.437648011600288</c:v>
                </c:pt>
                <c:pt idx="7">
                  <c:v>64.469788886342499</c:v>
                </c:pt>
                <c:pt idx="8">
                  <c:v>66.944644543216128</c:v>
                </c:pt>
              </c:numCache>
            </c:numRef>
          </c:yVal>
        </c:ser>
        <c:ser>
          <c:idx val="3"/>
          <c:order val="2"/>
          <c:tx>
            <c:v>L3-L4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'Flex-Ext'!$N$32:$N$40</c:f>
              <c:numCache>
                <c:formatCode>0_ </c:formatCode>
                <c:ptCount val="9"/>
                <c:pt idx="0">
                  <c:v>-130.33283944537504</c:v>
                </c:pt>
                <c:pt idx="1">
                  <c:v>-107.99253836065697</c:v>
                </c:pt>
                <c:pt idx="2">
                  <c:v>-84.407385555198601</c:v>
                </c:pt>
                <c:pt idx="3">
                  <c:v>-59.069063166593899</c:v>
                </c:pt>
                <c:pt idx="4">
                  <c:v>-24.5947446590115</c:v>
                </c:pt>
                <c:pt idx="5">
                  <c:v>-54.688600945176013</c:v>
                </c:pt>
                <c:pt idx="6">
                  <c:v>-71.771500599155601</c:v>
                </c:pt>
                <c:pt idx="7">
                  <c:v>-94.823767418578583</c:v>
                </c:pt>
                <c:pt idx="8">
                  <c:v>-112.99682258013704</c:v>
                </c:pt>
              </c:numCache>
            </c:numRef>
          </c:yVal>
        </c:ser>
        <c:ser>
          <c:idx val="2"/>
          <c:order val="3"/>
          <c:tx>
            <c:v>L4-L5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'Flex-Ext'!$Q$32:$Q$40</c:f>
              <c:numCache>
                <c:formatCode>0_ </c:formatCode>
                <c:ptCount val="9"/>
                <c:pt idx="0">
                  <c:v>-232.52632727565802</c:v>
                </c:pt>
                <c:pt idx="1">
                  <c:v>-199.65708874136598</c:v>
                </c:pt>
                <c:pt idx="2">
                  <c:v>-157.69596854859401</c:v>
                </c:pt>
                <c:pt idx="3">
                  <c:v>-111.72094394141899</c:v>
                </c:pt>
                <c:pt idx="4">
                  <c:v>-80.120704816672074</c:v>
                </c:pt>
                <c:pt idx="5">
                  <c:v>-108.64591645621998</c:v>
                </c:pt>
                <c:pt idx="6">
                  <c:v>-154.99989317021598</c:v>
                </c:pt>
                <c:pt idx="7">
                  <c:v>-191.22577194672598</c:v>
                </c:pt>
                <c:pt idx="8">
                  <c:v>-218.62728866450399</c:v>
                </c:pt>
              </c:numCache>
            </c:numRef>
          </c:yVal>
        </c:ser>
        <c:ser>
          <c:idx val="4"/>
          <c:order val="4"/>
          <c:tx>
            <c:v>L5-Sa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'Flex-Ext'!$T$32:$T$40</c:f>
              <c:numCache>
                <c:formatCode>0_ </c:formatCode>
                <c:ptCount val="9"/>
                <c:pt idx="0">
                  <c:v>-652.89391808469384</c:v>
                </c:pt>
                <c:pt idx="1">
                  <c:v>-570.12163240493885</c:v>
                </c:pt>
                <c:pt idx="2">
                  <c:v>-461.86349119413205</c:v>
                </c:pt>
                <c:pt idx="3">
                  <c:v>-346.74315542209087</c:v>
                </c:pt>
                <c:pt idx="4">
                  <c:v>-245.66324131557101</c:v>
                </c:pt>
                <c:pt idx="5">
                  <c:v>-339.56853122183099</c:v>
                </c:pt>
                <c:pt idx="6">
                  <c:v>-452.76731325795197</c:v>
                </c:pt>
                <c:pt idx="7">
                  <c:v>-549.41134178038396</c:v>
                </c:pt>
                <c:pt idx="8">
                  <c:v>-626.82824833652603</c:v>
                </c:pt>
              </c:numCache>
            </c:numRef>
          </c:yVal>
        </c:ser>
        <c:dLbls/>
        <c:axId val="73901952"/>
        <c:axId val="73903488"/>
      </c:scatterChart>
      <c:valAx>
        <c:axId val="73901952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73903488"/>
        <c:crossesAt val="-1000"/>
        <c:crossBetween val="midCat"/>
      </c:valAx>
      <c:valAx>
        <c:axId val="73903488"/>
        <c:scaling>
          <c:orientation val="minMax"/>
          <c:max val="600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73901952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7626100253515273"/>
          <c:y val="4.7521891155951734E-2"/>
          <c:w val="0.4240956389129884"/>
          <c:h val="0.24224963173323658"/>
        </c:manualLayout>
      </c:layout>
      <c:txPr>
        <a:bodyPr/>
        <a:lstStyle/>
        <a:p>
          <a:pPr>
            <a:defRPr sz="12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0"/>
          <c:order val="0"/>
          <c:tx>
            <c:v>L1-L2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'Flex-Ext'!$I$32:$I$40</c:f>
              <c:numCache>
                <c:formatCode>0_ </c:formatCode>
                <c:ptCount val="9"/>
                <c:pt idx="0">
                  <c:v>1306.6158443863399</c:v>
                </c:pt>
                <c:pt idx="1">
                  <c:v>1150.7343962544696</c:v>
                </c:pt>
                <c:pt idx="2">
                  <c:v>957.60191989530585</c:v>
                </c:pt>
                <c:pt idx="3">
                  <c:v>765.88850175085111</c:v>
                </c:pt>
                <c:pt idx="4">
                  <c:v>608.44634097037112</c:v>
                </c:pt>
                <c:pt idx="5">
                  <c:v>751.05040165962714</c:v>
                </c:pt>
                <c:pt idx="6">
                  <c:v>938.82828356243999</c:v>
                </c:pt>
                <c:pt idx="7">
                  <c:v>1122.7161584695903</c:v>
                </c:pt>
                <c:pt idx="8">
                  <c:v>1268.2985697723202</c:v>
                </c:pt>
              </c:numCache>
            </c:numRef>
          </c:yVal>
        </c:ser>
        <c:ser>
          <c:idx val="1"/>
          <c:order val="1"/>
          <c:tx>
            <c:v>L2-L3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'Flex-Ext'!$L$32:$L$40</c:f>
              <c:numCache>
                <c:formatCode>0_ </c:formatCode>
                <c:ptCount val="9"/>
                <c:pt idx="0">
                  <c:v>1293.4823330679799</c:v>
                </c:pt>
                <c:pt idx="1">
                  <c:v>1128.0503888269898</c:v>
                </c:pt>
                <c:pt idx="2">
                  <c:v>922.65451254396999</c:v>
                </c:pt>
                <c:pt idx="3">
                  <c:v>716.31852779018698</c:v>
                </c:pt>
                <c:pt idx="4">
                  <c:v>548.59591182294696</c:v>
                </c:pt>
                <c:pt idx="5">
                  <c:v>701.08393503909315</c:v>
                </c:pt>
                <c:pt idx="6">
                  <c:v>904.25322875729103</c:v>
                </c:pt>
                <c:pt idx="7">
                  <c:v>1096.94207152943</c:v>
                </c:pt>
                <c:pt idx="8">
                  <c:v>1250.43373293326</c:v>
                </c:pt>
              </c:numCache>
            </c:numRef>
          </c:yVal>
        </c:ser>
        <c:ser>
          <c:idx val="3"/>
          <c:order val="2"/>
          <c:tx>
            <c:v>L3-L4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'Flex-Ext'!$O$32:$O$40</c:f>
              <c:numCache>
                <c:formatCode>0_ </c:formatCode>
                <c:ptCount val="9"/>
                <c:pt idx="0">
                  <c:v>1306.4050071345503</c:v>
                </c:pt>
                <c:pt idx="1">
                  <c:v>1133.1228992003198</c:v>
                </c:pt>
                <c:pt idx="2">
                  <c:v>920.43140421757505</c:v>
                </c:pt>
                <c:pt idx="3">
                  <c:v>698.84115413014888</c:v>
                </c:pt>
                <c:pt idx="4">
                  <c:v>511.70519881225795</c:v>
                </c:pt>
                <c:pt idx="5">
                  <c:v>682.4966661435999</c:v>
                </c:pt>
                <c:pt idx="6">
                  <c:v>895.60274413591696</c:v>
                </c:pt>
                <c:pt idx="7">
                  <c:v>1094.03561815134</c:v>
                </c:pt>
                <c:pt idx="8">
                  <c:v>1254.8094150953298</c:v>
                </c:pt>
              </c:numCache>
            </c:numRef>
          </c:yVal>
        </c:ser>
        <c:ser>
          <c:idx val="2"/>
          <c:order val="3"/>
          <c:tx>
            <c:v>L4-L5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'Flex-Ext'!$R$32:$R$40</c:f>
              <c:numCache>
                <c:formatCode>0_ </c:formatCode>
                <c:ptCount val="9"/>
                <c:pt idx="0">
                  <c:v>1373.8423987940598</c:v>
                </c:pt>
                <c:pt idx="1">
                  <c:v>1191.3552422653097</c:v>
                </c:pt>
                <c:pt idx="2">
                  <c:v>967.56519859482194</c:v>
                </c:pt>
                <c:pt idx="3">
                  <c:v>730.01820086817111</c:v>
                </c:pt>
                <c:pt idx="4">
                  <c:v>525.1959713751412</c:v>
                </c:pt>
                <c:pt idx="5">
                  <c:v>712.09227344689305</c:v>
                </c:pt>
                <c:pt idx="6">
                  <c:v>936.59877171283222</c:v>
                </c:pt>
                <c:pt idx="7">
                  <c:v>1144.6524123090896</c:v>
                </c:pt>
                <c:pt idx="8">
                  <c:v>1313.0751847615302</c:v>
                </c:pt>
              </c:numCache>
            </c:numRef>
          </c:yVal>
        </c:ser>
        <c:ser>
          <c:idx val="4"/>
          <c:order val="4"/>
          <c:tx>
            <c:v>L5-Sa</c:v>
          </c:tx>
          <c:spPr>
            <a:ln w="28575"/>
          </c:spPr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'Flex-Ext'!$U$32:$U$40</c:f>
              <c:numCache>
                <c:formatCode>0_ </c:formatCode>
                <c:ptCount val="9"/>
                <c:pt idx="0">
                  <c:v>1403.8054888873698</c:v>
                </c:pt>
                <c:pt idx="1">
                  <c:v>1221.1290639061801</c:v>
                </c:pt>
                <c:pt idx="2">
                  <c:v>995.346480427031</c:v>
                </c:pt>
                <c:pt idx="3">
                  <c:v>753.37315985506996</c:v>
                </c:pt>
                <c:pt idx="4">
                  <c:v>546.97550540607608</c:v>
                </c:pt>
                <c:pt idx="5">
                  <c:v>735.06276355594696</c:v>
                </c:pt>
                <c:pt idx="6">
                  <c:v>964.21255363877503</c:v>
                </c:pt>
                <c:pt idx="7">
                  <c:v>1172.47321196342</c:v>
                </c:pt>
                <c:pt idx="8">
                  <c:v>1340.5256806836703</c:v>
                </c:pt>
              </c:numCache>
            </c:numRef>
          </c:yVal>
        </c:ser>
        <c:dLbls/>
        <c:axId val="53256192"/>
        <c:axId val="53257728"/>
      </c:scatterChart>
      <c:valAx>
        <c:axId val="53256192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53257728"/>
        <c:crossesAt val="0"/>
        <c:crossBetween val="midCat"/>
      </c:valAx>
      <c:valAx>
        <c:axId val="53257728"/>
        <c:scaling>
          <c:orientation val="minMax"/>
          <c:max val="2000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256192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27087237906376477"/>
          <c:y val="5.351979166666667E-2"/>
          <c:w val="0.44801479741126132"/>
          <c:h val="0.23625157094879407"/>
        </c:manualLayout>
      </c:layout>
      <c:txPr>
        <a:bodyPr/>
        <a:lstStyle/>
        <a:p>
          <a:pPr>
            <a:defRPr sz="12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0"/>
          <c:order val="0"/>
          <c:tx>
            <c:v>L1-L2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'Flex-Ext'!$J$32:$J$40</c:f>
              <c:numCache>
                <c:formatCode>0_ </c:formatCode>
                <c:ptCount val="9"/>
                <c:pt idx="0">
                  <c:v>-67.643125341424479</c:v>
                </c:pt>
                <c:pt idx="1">
                  <c:v>-55.563002604284399</c:v>
                </c:pt>
                <c:pt idx="2">
                  <c:v>-42.130115496234204</c:v>
                </c:pt>
                <c:pt idx="3">
                  <c:v>-21.399091068746603</c:v>
                </c:pt>
                <c:pt idx="4">
                  <c:v>1.7195342288780001E-3</c:v>
                </c:pt>
                <c:pt idx="5">
                  <c:v>20.995207178037894</c:v>
                </c:pt>
                <c:pt idx="6">
                  <c:v>37.411451235752693</c:v>
                </c:pt>
                <c:pt idx="7">
                  <c:v>48.866623803423394</c:v>
                </c:pt>
                <c:pt idx="8">
                  <c:v>61.256076459397988</c:v>
                </c:pt>
              </c:numCache>
            </c:numRef>
          </c:yVal>
        </c:ser>
        <c:ser>
          <c:idx val="1"/>
          <c:order val="1"/>
          <c:tx>
            <c:v>L2-L3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'Flex-Ext'!$M$32:$M$40</c:f>
              <c:numCache>
                <c:formatCode>0_ </c:formatCode>
                <c:ptCount val="9"/>
                <c:pt idx="0">
                  <c:v>-41.541958595345896</c:v>
                </c:pt>
                <c:pt idx="1">
                  <c:v>-33.226106203629406</c:v>
                </c:pt>
                <c:pt idx="2">
                  <c:v>-24.432646666851596</c:v>
                </c:pt>
                <c:pt idx="3">
                  <c:v>-11.238606916908402</c:v>
                </c:pt>
                <c:pt idx="4">
                  <c:v>1.0939371712310004E-3</c:v>
                </c:pt>
                <c:pt idx="5">
                  <c:v>11.002507035756402</c:v>
                </c:pt>
                <c:pt idx="6">
                  <c:v>21.209328980264395</c:v>
                </c:pt>
                <c:pt idx="7">
                  <c:v>28.744884743045105</c:v>
                </c:pt>
                <c:pt idx="8">
                  <c:v>37.609075803440099</c:v>
                </c:pt>
              </c:numCache>
            </c:numRef>
          </c:yVal>
        </c:ser>
        <c:ser>
          <c:idx val="3"/>
          <c:order val="2"/>
          <c:tx>
            <c:v>L3-L4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'Flex-Ext'!$P$32:$P$40</c:f>
              <c:numCache>
                <c:formatCode>0_ </c:formatCode>
                <c:ptCount val="9"/>
                <c:pt idx="0">
                  <c:v>-26.561622229499395</c:v>
                </c:pt>
                <c:pt idx="1">
                  <c:v>-21.030962165832403</c:v>
                </c:pt>
                <c:pt idx="2">
                  <c:v>-15.461815688133099</c:v>
                </c:pt>
                <c:pt idx="3">
                  <c:v>-7.1627502957758793</c:v>
                </c:pt>
                <c:pt idx="4">
                  <c:v>5.0497642035500013E-4</c:v>
                </c:pt>
                <c:pt idx="5">
                  <c:v>6.8118009681182787</c:v>
                </c:pt>
                <c:pt idx="6">
                  <c:v>12.842249337477101</c:v>
                </c:pt>
                <c:pt idx="7">
                  <c:v>17.465154499905896</c:v>
                </c:pt>
                <c:pt idx="8">
                  <c:v>23.1252012200477</c:v>
                </c:pt>
              </c:numCache>
            </c:numRef>
          </c:yVal>
        </c:ser>
        <c:ser>
          <c:idx val="2"/>
          <c:order val="3"/>
          <c:tx>
            <c:v>L4-L5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'Flex-Ext'!$S$32:$S$40</c:f>
              <c:numCache>
                <c:formatCode>0_ </c:formatCode>
                <c:ptCount val="9"/>
                <c:pt idx="0">
                  <c:v>-3.3141024770880496</c:v>
                </c:pt>
                <c:pt idx="1">
                  <c:v>-2.1074703645959905</c:v>
                </c:pt>
                <c:pt idx="2">
                  <c:v>-0.77873370437531308</c:v>
                </c:pt>
                <c:pt idx="3">
                  <c:v>6.1003567493663993E-2</c:v>
                </c:pt>
                <c:pt idx="4">
                  <c:v>-2.0871994495400009E-4</c:v>
                </c:pt>
                <c:pt idx="5">
                  <c:v>-0.32205443326045513</c:v>
                </c:pt>
                <c:pt idx="6">
                  <c:v>-0.26962309056594302</c:v>
                </c:pt>
                <c:pt idx="7">
                  <c:v>0.61935072817629999</c:v>
                </c:pt>
                <c:pt idx="8">
                  <c:v>2.0635489547043999</c:v>
                </c:pt>
              </c:numCache>
            </c:numRef>
          </c:yVal>
        </c:ser>
        <c:ser>
          <c:idx val="4"/>
          <c:order val="4"/>
          <c:tx>
            <c:v>L5-Sa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'Flex-Ext'!$V$32:$V$40</c:f>
              <c:numCache>
                <c:formatCode>0_ </c:formatCode>
                <c:ptCount val="9"/>
                <c:pt idx="0">
                  <c:v>-16.645456240207096</c:v>
                </c:pt>
                <c:pt idx="1">
                  <c:v>-12.614214838545102</c:v>
                </c:pt>
                <c:pt idx="2">
                  <c:v>-7.5181588387799181</c:v>
                </c:pt>
                <c:pt idx="3">
                  <c:v>-3.2539067551144005</c:v>
                </c:pt>
                <c:pt idx="4">
                  <c:v>-8.751271503869999E-4</c:v>
                </c:pt>
                <c:pt idx="5">
                  <c:v>3.4027709763482696</c:v>
                </c:pt>
                <c:pt idx="6">
                  <c:v>7.9254612206235802</c:v>
                </c:pt>
                <c:pt idx="7">
                  <c:v>13.130553858816899</c:v>
                </c:pt>
                <c:pt idx="8">
                  <c:v>17.543596289580194</c:v>
                </c:pt>
              </c:numCache>
            </c:numRef>
          </c:yVal>
        </c:ser>
        <c:dLbls/>
        <c:axId val="53323648"/>
        <c:axId val="53325184"/>
      </c:scatterChart>
      <c:valAx>
        <c:axId val="53323648"/>
        <c:scaling>
          <c:orientation val="minMax"/>
          <c:max val="40"/>
          <c:min val="-40"/>
        </c:scaling>
        <c:axPos val="b"/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325184"/>
        <c:crossesAt val="-1000"/>
        <c:crossBetween val="midCat"/>
      </c:valAx>
      <c:valAx>
        <c:axId val="53325184"/>
        <c:scaling>
          <c:orientation val="minMax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323648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7626100253515273"/>
          <c:y val="4.7521891155951734E-2"/>
          <c:w val="0.46173581286070703"/>
          <c:h val="0.24224963173323658"/>
        </c:manualLayout>
      </c:layout>
      <c:txPr>
        <a:bodyPr/>
        <a:lstStyle/>
        <a:p>
          <a:pPr>
            <a:defRPr sz="12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1"/>
          <c:order val="0"/>
          <c:tx>
            <c:v>Iliocostalis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'Flex-Ext'!$G$2:$G$10</c:f>
              <c:numCache>
                <c:formatCode>0_ </c:formatCode>
                <c:ptCount val="9"/>
                <c:pt idx="0">
                  <c:v>335.41477449457597</c:v>
                </c:pt>
                <c:pt idx="1">
                  <c:v>269.26193161906502</c:v>
                </c:pt>
                <c:pt idx="2">
                  <c:v>193.971955854534</c:v>
                </c:pt>
                <c:pt idx="3">
                  <c:v>109.30339054319599</c:v>
                </c:pt>
                <c:pt idx="4">
                  <c:v>31.984513212160493</c:v>
                </c:pt>
                <c:pt idx="5">
                  <c:v>1.5085746000000004E-7</c:v>
                </c:pt>
                <c:pt idx="6">
                  <c:v>4.494023600000002E-8</c:v>
                </c:pt>
                <c:pt idx="7">
                  <c:v>1.2830747100000003E-7</c:v>
                </c:pt>
                <c:pt idx="8">
                  <c:v>1.0121792300000003E-7</c:v>
                </c:pt>
              </c:numCache>
            </c:numRef>
          </c:yVal>
        </c:ser>
        <c:ser>
          <c:idx val="2"/>
          <c:order val="1"/>
          <c:tx>
            <c:v>Longissimus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'Flex-Ext'!$I$2:$I$10</c:f>
              <c:numCache>
                <c:formatCode>0_ </c:formatCode>
                <c:ptCount val="9"/>
                <c:pt idx="0">
                  <c:v>469.92630105669781</c:v>
                </c:pt>
                <c:pt idx="1">
                  <c:v>390.049019230505</c:v>
                </c:pt>
                <c:pt idx="2">
                  <c:v>297.74711385863691</c:v>
                </c:pt>
                <c:pt idx="3">
                  <c:v>197.55868343376699</c:v>
                </c:pt>
                <c:pt idx="4">
                  <c:v>84.074312821170992</c:v>
                </c:pt>
                <c:pt idx="5">
                  <c:v>39.551718492410096</c:v>
                </c:pt>
                <c:pt idx="6">
                  <c:v>57.341227261656577</c:v>
                </c:pt>
                <c:pt idx="7">
                  <c:v>73.538904020421484</c:v>
                </c:pt>
                <c:pt idx="8">
                  <c:v>88.004302399240999</c:v>
                </c:pt>
              </c:numCache>
            </c:numRef>
          </c:yVal>
        </c:ser>
        <c:ser>
          <c:idx val="3"/>
          <c:order val="2"/>
          <c:tx>
            <c:v>Psoas Major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'Flex-Ext'!$K$2:$K$10</c:f>
              <c:numCache>
                <c:formatCode>0_ </c:formatCode>
                <c:ptCount val="9"/>
                <c:pt idx="0">
                  <c:v>1.8055015900000004E-6</c:v>
                </c:pt>
                <c:pt idx="1">
                  <c:v>5.7249854400000004E-7</c:v>
                </c:pt>
                <c:pt idx="2">
                  <c:v>8.3535185800000047E-7</c:v>
                </c:pt>
                <c:pt idx="3">
                  <c:v>3.7054053700000013E-7</c:v>
                </c:pt>
                <c:pt idx="4">
                  <c:v>2.59360024351429</c:v>
                </c:pt>
                <c:pt idx="5">
                  <c:v>97.501502082017893</c:v>
                </c:pt>
                <c:pt idx="6">
                  <c:v>203.54982623134495</c:v>
                </c:pt>
                <c:pt idx="7">
                  <c:v>325.77317220225086</c:v>
                </c:pt>
                <c:pt idx="8">
                  <c:v>441.01499563573208</c:v>
                </c:pt>
              </c:numCache>
            </c:numRef>
          </c:yVal>
        </c:ser>
        <c:ser>
          <c:idx val="0"/>
          <c:order val="3"/>
          <c:tx>
            <c:v>Quadratus Lumborum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'Flex-Ext'!$M$2:$M$10</c:f>
              <c:numCache>
                <c:formatCode>0_ </c:formatCode>
                <c:ptCount val="9"/>
                <c:pt idx="0">
                  <c:v>2.9822511092920196</c:v>
                </c:pt>
                <c:pt idx="1">
                  <c:v>1.8542849669338903</c:v>
                </c:pt>
                <c:pt idx="2">
                  <c:v>0.743519451001039</c:v>
                </c:pt>
                <c:pt idx="3">
                  <c:v>4.7743806169999999E-6</c:v>
                </c:pt>
                <c:pt idx="4">
                  <c:v>3.85631664056138</c:v>
                </c:pt>
                <c:pt idx="5">
                  <c:v>19.209956537190298</c:v>
                </c:pt>
                <c:pt idx="6">
                  <c:v>40.923491285434096</c:v>
                </c:pt>
                <c:pt idx="7">
                  <c:v>59.806984795483288</c:v>
                </c:pt>
                <c:pt idx="8">
                  <c:v>76.852070226353376</c:v>
                </c:pt>
              </c:numCache>
            </c:numRef>
          </c:yVal>
        </c:ser>
        <c:ser>
          <c:idx val="4"/>
          <c:order val="4"/>
          <c:tx>
            <c:v>External Obliques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'Flex-Ext'!$O$2:$O$10</c:f>
              <c:numCache>
                <c:formatCode>0_ </c:formatCode>
                <c:ptCount val="9"/>
                <c:pt idx="0">
                  <c:v>4.8906232050111011</c:v>
                </c:pt>
                <c:pt idx="1">
                  <c:v>4.7357902827715712</c:v>
                </c:pt>
                <c:pt idx="2">
                  <c:v>5.0722703836526115</c:v>
                </c:pt>
                <c:pt idx="3">
                  <c:v>6.2911476159174899</c:v>
                </c:pt>
                <c:pt idx="4">
                  <c:v>7.9264138842059797</c:v>
                </c:pt>
                <c:pt idx="5">
                  <c:v>23.539460809405</c:v>
                </c:pt>
                <c:pt idx="6">
                  <c:v>37.108015133495407</c:v>
                </c:pt>
                <c:pt idx="7">
                  <c:v>48.949510173948298</c:v>
                </c:pt>
                <c:pt idx="8">
                  <c:v>59.937087830714589</c:v>
                </c:pt>
              </c:numCache>
            </c:numRef>
          </c:yVal>
        </c:ser>
        <c:ser>
          <c:idx val="5"/>
          <c:order val="5"/>
          <c:tx>
            <c:v>Internal Obliques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'Flex-Ext'!$Q$2:$Q$10</c:f>
              <c:numCache>
                <c:formatCode>0_ </c:formatCode>
                <c:ptCount val="9"/>
                <c:pt idx="0">
                  <c:v>0.9254300840150449</c:v>
                </c:pt>
                <c:pt idx="1">
                  <c:v>0.16787418169237603</c:v>
                </c:pt>
                <c:pt idx="2">
                  <c:v>0.14891925523128005</c:v>
                </c:pt>
                <c:pt idx="3">
                  <c:v>2.4870810338107701</c:v>
                </c:pt>
                <c:pt idx="4">
                  <c:v>6.4950169708762084</c:v>
                </c:pt>
                <c:pt idx="5">
                  <c:v>36.9456493868351</c:v>
                </c:pt>
                <c:pt idx="6">
                  <c:v>72.796241636496688</c:v>
                </c:pt>
                <c:pt idx="7">
                  <c:v>103.91172492802401</c:v>
                </c:pt>
                <c:pt idx="8">
                  <c:v>132.30409869647798</c:v>
                </c:pt>
              </c:numCache>
            </c:numRef>
          </c:yVal>
        </c:ser>
        <c:dLbls/>
        <c:axId val="53377664"/>
        <c:axId val="53416320"/>
      </c:scatterChart>
      <c:valAx>
        <c:axId val="53377664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53416320"/>
        <c:crossesAt val="0"/>
        <c:crossBetween val="midCat"/>
      </c:valAx>
      <c:valAx>
        <c:axId val="53416320"/>
        <c:scaling>
          <c:orientation val="minMax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377664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33916317773888172"/>
          <c:y val="5.3519940718378761E-2"/>
          <c:w val="0.52560422218899461"/>
          <c:h val="0.38706203814625884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1"/>
          <c:order val="0"/>
          <c:tx>
            <c:v>Iliocostalis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'Flex-Ext'!$H$2:$H$10</c:f>
              <c:numCache>
                <c:formatCode>0_ </c:formatCode>
                <c:ptCount val="9"/>
                <c:pt idx="0">
                  <c:v>335.41795727556899</c:v>
                </c:pt>
                <c:pt idx="1">
                  <c:v>269.2628626666571</c:v>
                </c:pt>
                <c:pt idx="2">
                  <c:v>193.97274739783003</c:v>
                </c:pt>
                <c:pt idx="3">
                  <c:v>109.29492713412202</c:v>
                </c:pt>
                <c:pt idx="4">
                  <c:v>31.996246957625594</c:v>
                </c:pt>
                <c:pt idx="5">
                  <c:v>1.5109877400000005E-7</c:v>
                </c:pt>
                <c:pt idx="6">
                  <c:v>4.4967908000000026E-8</c:v>
                </c:pt>
                <c:pt idx="7">
                  <c:v>1.2831996500000001E-7</c:v>
                </c:pt>
                <c:pt idx="8">
                  <c:v>1.0123260500000001E-7</c:v>
                </c:pt>
              </c:numCache>
            </c:numRef>
          </c:yVal>
        </c:ser>
        <c:ser>
          <c:idx val="2"/>
          <c:order val="1"/>
          <c:tx>
            <c:v>Longissimus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'Flex-Ext'!$J$2:$J$10</c:f>
              <c:numCache>
                <c:formatCode>0_ </c:formatCode>
                <c:ptCount val="9"/>
                <c:pt idx="0">
                  <c:v>469.9401797889879</c:v>
                </c:pt>
                <c:pt idx="1">
                  <c:v>390.06324807671405</c:v>
                </c:pt>
                <c:pt idx="2">
                  <c:v>297.76017450334808</c:v>
                </c:pt>
                <c:pt idx="3">
                  <c:v>197.58272896562204</c:v>
                </c:pt>
                <c:pt idx="4">
                  <c:v>84.068231582228279</c:v>
                </c:pt>
                <c:pt idx="5">
                  <c:v>39.547229302410898</c:v>
                </c:pt>
                <c:pt idx="6">
                  <c:v>57.334621081516183</c:v>
                </c:pt>
                <c:pt idx="7">
                  <c:v>73.535487766445186</c:v>
                </c:pt>
                <c:pt idx="8">
                  <c:v>88.000156237650984</c:v>
                </c:pt>
              </c:numCache>
            </c:numRef>
          </c:yVal>
        </c:ser>
        <c:ser>
          <c:idx val="3"/>
          <c:order val="2"/>
          <c:tx>
            <c:v>Psoas Major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'Flex-Ext'!$L$2:$L$10</c:f>
              <c:numCache>
                <c:formatCode>0_ </c:formatCode>
                <c:ptCount val="9"/>
                <c:pt idx="0">
                  <c:v>1.8104890120000004E-6</c:v>
                </c:pt>
                <c:pt idx="1">
                  <c:v>5.7414473700000022E-7</c:v>
                </c:pt>
                <c:pt idx="2">
                  <c:v>8.3771383900000038E-7</c:v>
                </c:pt>
                <c:pt idx="3">
                  <c:v>3.6608034100000018E-7</c:v>
                </c:pt>
                <c:pt idx="4">
                  <c:v>2.5978018224687198</c:v>
                </c:pt>
                <c:pt idx="5">
                  <c:v>97.491349429557118</c:v>
                </c:pt>
                <c:pt idx="6">
                  <c:v>203.536032478138</c:v>
                </c:pt>
                <c:pt idx="7">
                  <c:v>325.75742976582097</c:v>
                </c:pt>
                <c:pt idx="8">
                  <c:v>440.99588971122995</c:v>
                </c:pt>
              </c:numCache>
            </c:numRef>
          </c:yVal>
        </c:ser>
        <c:ser>
          <c:idx val="0"/>
          <c:order val="3"/>
          <c:tx>
            <c:v>Quadratus Lumborum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'Flex-Ext'!$N$2:$N$10</c:f>
              <c:numCache>
                <c:formatCode>0_ </c:formatCode>
                <c:ptCount val="9"/>
                <c:pt idx="0">
                  <c:v>2.9718993553535293</c:v>
                </c:pt>
                <c:pt idx="1">
                  <c:v>1.8416529951273899</c:v>
                </c:pt>
                <c:pt idx="2">
                  <c:v>0.73131285764948506</c:v>
                </c:pt>
                <c:pt idx="3">
                  <c:v>1.1997220880000002E-6</c:v>
                </c:pt>
                <c:pt idx="4">
                  <c:v>3.8511031525193098</c:v>
                </c:pt>
                <c:pt idx="5">
                  <c:v>19.198160547673098</c:v>
                </c:pt>
                <c:pt idx="6">
                  <c:v>40.902587247571006</c:v>
                </c:pt>
                <c:pt idx="7">
                  <c:v>59.786996078462394</c:v>
                </c:pt>
                <c:pt idx="8">
                  <c:v>76.827806379357199</c:v>
                </c:pt>
              </c:numCache>
            </c:numRef>
          </c:yVal>
        </c:ser>
        <c:ser>
          <c:idx val="4"/>
          <c:order val="4"/>
          <c:tx>
            <c:v>External Obliques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'Flex-Ext'!$P$2:$P$10</c:f>
              <c:numCache>
                <c:formatCode>0_ </c:formatCode>
                <c:ptCount val="9"/>
                <c:pt idx="0">
                  <c:v>4.8906232012179496</c:v>
                </c:pt>
                <c:pt idx="1">
                  <c:v>4.7357904545425109</c:v>
                </c:pt>
                <c:pt idx="2">
                  <c:v>5.0722703817182904</c:v>
                </c:pt>
                <c:pt idx="3">
                  <c:v>6.2911476044948111</c:v>
                </c:pt>
                <c:pt idx="4">
                  <c:v>7.9264138305138099</c:v>
                </c:pt>
                <c:pt idx="5">
                  <c:v>23.541775105649503</c:v>
                </c:pt>
                <c:pt idx="6">
                  <c:v>37.1078807343657</c:v>
                </c:pt>
                <c:pt idx="7">
                  <c:v>48.9460727899503</c:v>
                </c:pt>
                <c:pt idx="8">
                  <c:v>59.932915295448808</c:v>
                </c:pt>
              </c:numCache>
            </c:numRef>
          </c:yVal>
        </c:ser>
        <c:ser>
          <c:idx val="5"/>
          <c:order val="5"/>
          <c:tx>
            <c:v>Internal Obliques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'Flex-Ext'!$R$2:$R$10</c:f>
              <c:numCache>
                <c:formatCode>0_ </c:formatCode>
                <c:ptCount val="9"/>
                <c:pt idx="0">
                  <c:v>0.92182939805055009</c:v>
                </c:pt>
                <c:pt idx="1">
                  <c:v>0.167874009962072</c:v>
                </c:pt>
                <c:pt idx="2">
                  <c:v>0.14891925467168102</c:v>
                </c:pt>
                <c:pt idx="3">
                  <c:v>2.4870810300997399</c:v>
                </c:pt>
                <c:pt idx="4">
                  <c:v>6.4953981241766607</c:v>
                </c:pt>
                <c:pt idx="5">
                  <c:v>36.955628655468388</c:v>
                </c:pt>
                <c:pt idx="6">
                  <c:v>72.816857887496468</c:v>
                </c:pt>
                <c:pt idx="7">
                  <c:v>103.93360317004399</c:v>
                </c:pt>
                <c:pt idx="8">
                  <c:v>132.33065493741901</c:v>
                </c:pt>
              </c:numCache>
            </c:numRef>
          </c:yVal>
        </c:ser>
        <c:dLbls/>
        <c:axId val="53450624"/>
        <c:axId val="53452160"/>
      </c:scatterChart>
      <c:valAx>
        <c:axId val="53450624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53452160"/>
        <c:crossesAt val="0"/>
        <c:crossBetween val="midCat"/>
      </c:valAx>
      <c:valAx>
        <c:axId val="53452160"/>
        <c:scaling>
          <c:orientation val="minMax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450624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33916317773888172"/>
          <c:y val="5.3519940718378761E-2"/>
          <c:w val="0.52560422218899461"/>
          <c:h val="0.37806494484498443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1"/>
          <c:order val="0"/>
          <c:tx>
            <c:v>Lumbar Multifidus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'Flex-Ext'!$E$2:$E$10</c:f>
              <c:numCache>
                <c:formatCode>0_ </c:formatCode>
                <c:ptCount val="9"/>
                <c:pt idx="0">
                  <c:v>73.478563995998215</c:v>
                </c:pt>
                <c:pt idx="1">
                  <c:v>59.970341046492798</c:v>
                </c:pt>
                <c:pt idx="2">
                  <c:v>47.142344961962593</c:v>
                </c:pt>
                <c:pt idx="3">
                  <c:v>35.965951082881809</c:v>
                </c:pt>
                <c:pt idx="4">
                  <c:v>23.853184913010203</c:v>
                </c:pt>
                <c:pt idx="5">
                  <c:v>19.817608764719605</c:v>
                </c:pt>
                <c:pt idx="6">
                  <c:v>23.093599724839802</c:v>
                </c:pt>
                <c:pt idx="7">
                  <c:v>27.832703224159495</c:v>
                </c:pt>
                <c:pt idx="8">
                  <c:v>32.080800290718592</c:v>
                </c:pt>
              </c:numCache>
            </c:numRef>
          </c:yVal>
        </c:ser>
        <c:ser>
          <c:idx val="2"/>
          <c:order val="1"/>
          <c:tx>
            <c:v>SemiSpinalis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'Flex-Ext'!$S$2:$S$10</c:f>
              <c:numCache>
                <c:formatCode>0_ </c:formatCode>
                <c:ptCount val="9"/>
                <c:pt idx="0">
                  <c:v>83.704815473266905</c:v>
                </c:pt>
                <c:pt idx="1">
                  <c:v>79.064370337813884</c:v>
                </c:pt>
                <c:pt idx="2">
                  <c:v>72.883926341332497</c:v>
                </c:pt>
                <c:pt idx="3">
                  <c:v>66.507511069635612</c:v>
                </c:pt>
                <c:pt idx="4">
                  <c:v>62.434531707200492</c:v>
                </c:pt>
                <c:pt idx="5">
                  <c:v>80.630983854368679</c:v>
                </c:pt>
                <c:pt idx="6">
                  <c:v>132.06319194288699</c:v>
                </c:pt>
                <c:pt idx="7">
                  <c:v>173.891739466345</c:v>
                </c:pt>
                <c:pt idx="8">
                  <c:v>210.30653783178801</c:v>
                </c:pt>
              </c:numCache>
            </c:numRef>
          </c:yVal>
        </c:ser>
        <c:ser>
          <c:idx val="3"/>
          <c:order val="2"/>
          <c:tx>
            <c:v>Thoracic Multifidus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'Flex-Ext'!$U$2:$U$10</c:f>
              <c:numCache>
                <c:formatCode>0_ </c:formatCode>
                <c:ptCount val="9"/>
                <c:pt idx="0">
                  <c:v>39.311152342918305</c:v>
                </c:pt>
                <c:pt idx="1">
                  <c:v>36.346940166791093</c:v>
                </c:pt>
                <c:pt idx="2">
                  <c:v>32.63086163533729</c:v>
                </c:pt>
                <c:pt idx="3">
                  <c:v>28.628237465343297</c:v>
                </c:pt>
                <c:pt idx="4">
                  <c:v>26.563042138546791</c:v>
                </c:pt>
                <c:pt idx="5">
                  <c:v>36.219336379332496</c:v>
                </c:pt>
                <c:pt idx="6">
                  <c:v>56.419863045033793</c:v>
                </c:pt>
                <c:pt idx="7">
                  <c:v>75.4804621807411</c:v>
                </c:pt>
                <c:pt idx="8">
                  <c:v>92.6450254589694</c:v>
                </c:pt>
              </c:numCache>
            </c:numRef>
          </c:yVal>
        </c:ser>
        <c:ser>
          <c:idx val="0"/>
          <c:order val="3"/>
          <c:tx>
            <c:v>Serratus Posterior Inferior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'Flex-Ext'!$W$2:$W$10</c:f>
              <c:numCache>
                <c:formatCode>0_ </c:formatCode>
                <c:ptCount val="9"/>
                <c:pt idx="0">
                  <c:v>8.0777974593366508</c:v>
                </c:pt>
                <c:pt idx="1">
                  <c:v>7.7306158346376899</c:v>
                </c:pt>
                <c:pt idx="2">
                  <c:v>7.2570409773571294</c:v>
                </c:pt>
                <c:pt idx="3">
                  <c:v>6.8174673795473195</c:v>
                </c:pt>
                <c:pt idx="4">
                  <c:v>6.6216157794140988</c:v>
                </c:pt>
                <c:pt idx="5">
                  <c:v>9.1198673077541486</c:v>
                </c:pt>
                <c:pt idx="6">
                  <c:v>13.680343021757098</c:v>
                </c:pt>
                <c:pt idx="7">
                  <c:v>17.879426346086401</c:v>
                </c:pt>
                <c:pt idx="8">
                  <c:v>21.611786269857003</c:v>
                </c:pt>
              </c:numCache>
            </c:numRef>
          </c:yVal>
        </c:ser>
        <c:ser>
          <c:idx val="4"/>
          <c:order val="4"/>
          <c:tx>
            <c:v>Interspinales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'Flex-Ext'!$Y$2:$Y$10</c:f>
              <c:numCache>
                <c:formatCode>0_ </c:formatCode>
                <c:ptCount val="9"/>
                <c:pt idx="0">
                  <c:v>8.0300448164028317</c:v>
                </c:pt>
                <c:pt idx="1">
                  <c:v>7.6650156022176192</c:v>
                </c:pt>
                <c:pt idx="2">
                  <c:v>7.1552158330278086</c:v>
                </c:pt>
                <c:pt idx="3">
                  <c:v>6.854438906110218</c:v>
                </c:pt>
                <c:pt idx="4">
                  <c:v>4.8271105710518976</c:v>
                </c:pt>
                <c:pt idx="5">
                  <c:v>4.7158419498802795</c:v>
                </c:pt>
                <c:pt idx="6">
                  <c:v>7.4100280479913403</c:v>
                </c:pt>
                <c:pt idx="7">
                  <c:v>10.246629474202299</c:v>
                </c:pt>
                <c:pt idx="8">
                  <c:v>12.721139290910401</c:v>
                </c:pt>
              </c:numCache>
            </c:numRef>
          </c:yVal>
        </c:ser>
        <c:ser>
          <c:idx val="5"/>
          <c:order val="5"/>
          <c:tx>
            <c:v>Intertransversarii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'Flex-Ext'!$AA$2:$AA$10</c:f>
              <c:numCache>
                <c:formatCode>0_ </c:formatCode>
                <c:ptCount val="9"/>
                <c:pt idx="0">
                  <c:v>5.4874405115632499</c:v>
                </c:pt>
                <c:pt idx="1">
                  <c:v>5.203373394542842</c:v>
                </c:pt>
                <c:pt idx="2">
                  <c:v>4.8245448688372976</c:v>
                </c:pt>
                <c:pt idx="3">
                  <c:v>4.7373018319223599</c:v>
                </c:pt>
                <c:pt idx="4">
                  <c:v>3.2832935466711808</c:v>
                </c:pt>
                <c:pt idx="5">
                  <c:v>3.9034696137480394</c:v>
                </c:pt>
                <c:pt idx="6">
                  <c:v>6.6591008621215995</c:v>
                </c:pt>
                <c:pt idx="7">
                  <c:v>9.5296243640429594</c:v>
                </c:pt>
                <c:pt idx="8">
                  <c:v>12.030897666779101</c:v>
                </c:pt>
              </c:numCache>
            </c:numRef>
          </c:yVal>
        </c:ser>
        <c:ser>
          <c:idx val="6"/>
          <c:order val="6"/>
          <c:tx>
            <c:v>Rotatores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'Flex-Ext'!$AC$2:$AC$10</c:f>
              <c:numCache>
                <c:formatCode>0_ </c:formatCode>
                <c:ptCount val="9"/>
                <c:pt idx="0">
                  <c:v>4.4632181451074597</c:v>
                </c:pt>
                <c:pt idx="1">
                  <c:v>3.99033689269389</c:v>
                </c:pt>
                <c:pt idx="2">
                  <c:v>3.4354253036500793</c:v>
                </c:pt>
                <c:pt idx="3">
                  <c:v>2.8776416361061896</c:v>
                </c:pt>
                <c:pt idx="4">
                  <c:v>2.3045794761840495</c:v>
                </c:pt>
                <c:pt idx="5">
                  <c:v>3.7011487059774306</c:v>
                </c:pt>
                <c:pt idx="6">
                  <c:v>5.527862727458249</c:v>
                </c:pt>
                <c:pt idx="7">
                  <c:v>7.4934987960327311</c:v>
                </c:pt>
                <c:pt idx="8">
                  <c:v>9.3697843310639328</c:v>
                </c:pt>
              </c:numCache>
            </c:numRef>
          </c:yVal>
        </c:ser>
        <c:dLbls/>
        <c:axId val="53524736"/>
        <c:axId val="53608448"/>
      </c:scatterChart>
      <c:valAx>
        <c:axId val="53524736"/>
        <c:scaling>
          <c:orientation val="minMax"/>
          <c:max val="40"/>
          <c:min val="-40"/>
        </c:scaling>
        <c:axPos val="b"/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608448"/>
        <c:crossesAt val="0"/>
        <c:crossBetween val="midCat"/>
      </c:valAx>
      <c:valAx>
        <c:axId val="53608448"/>
        <c:scaling>
          <c:orientation val="minMax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524736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3204473890213123"/>
          <c:y val="5.3519953356801334E-2"/>
          <c:w val="0.65685251189429739"/>
          <c:h val="0.46820662100456634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1"/>
          <c:order val="0"/>
          <c:tx>
            <c:v>Lumbar Multifidus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'Flex-Ext'!$F$2:$F$10</c:f>
              <c:numCache>
                <c:formatCode>0_ </c:formatCode>
                <c:ptCount val="9"/>
                <c:pt idx="0">
                  <c:v>73.493529827074312</c:v>
                </c:pt>
                <c:pt idx="1">
                  <c:v>59.983132434724808</c:v>
                </c:pt>
                <c:pt idx="2">
                  <c:v>47.1533588979405</c:v>
                </c:pt>
                <c:pt idx="3">
                  <c:v>35.970553624228501</c:v>
                </c:pt>
                <c:pt idx="4">
                  <c:v>23.857266533186799</c:v>
                </c:pt>
                <c:pt idx="5">
                  <c:v>19.831170760181205</c:v>
                </c:pt>
                <c:pt idx="6">
                  <c:v>23.114270355675202</c:v>
                </c:pt>
                <c:pt idx="7">
                  <c:v>27.856711711298303</c:v>
                </c:pt>
                <c:pt idx="8">
                  <c:v>32.109942669954101</c:v>
                </c:pt>
              </c:numCache>
            </c:numRef>
          </c:yVal>
        </c:ser>
        <c:ser>
          <c:idx val="2"/>
          <c:order val="1"/>
          <c:tx>
            <c:v>SemiSpinalis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'Flex-Ext'!$T$2:$T$10</c:f>
              <c:numCache>
                <c:formatCode>0_ </c:formatCode>
                <c:ptCount val="9"/>
                <c:pt idx="0">
                  <c:v>83.676873128718185</c:v>
                </c:pt>
                <c:pt idx="1">
                  <c:v>79.034764453104899</c:v>
                </c:pt>
                <c:pt idx="2">
                  <c:v>72.854477276370787</c:v>
                </c:pt>
                <c:pt idx="3">
                  <c:v>66.473983833356485</c:v>
                </c:pt>
                <c:pt idx="4">
                  <c:v>62.420969159472691</c:v>
                </c:pt>
                <c:pt idx="5">
                  <c:v>80.589205362825098</c:v>
                </c:pt>
                <c:pt idx="6">
                  <c:v>131.98691168813303</c:v>
                </c:pt>
                <c:pt idx="7">
                  <c:v>173.772969585005</c:v>
                </c:pt>
                <c:pt idx="8">
                  <c:v>210.16237082290903</c:v>
                </c:pt>
              </c:numCache>
            </c:numRef>
          </c:yVal>
        </c:ser>
        <c:ser>
          <c:idx val="3"/>
          <c:order val="2"/>
          <c:tx>
            <c:v>Thoracic Multifidus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'Flex-Ext'!$V$2:$V$10</c:f>
              <c:numCache>
                <c:formatCode>0_ </c:formatCode>
                <c:ptCount val="9"/>
                <c:pt idx="0">
                  <c:v>39.300554091217386</c:v>
                </c:pt>
                <c:pt idx="1">
                  <c:v>36.335444056362789</c:v>
                </c:pt>
                <c:pt idx="2">
                  <c:v>32.619334181432293</c:v>
                </c:pt>
                <c:pt idx="3">
                  <c:v>28.614253038332503</c:v>
                </c:pt>
                <c:pt idx="4">
                  <c:v>26.550429139764091</c:v>
                </c:pt>
                <c:pt idx="5">
                  <c:v>36.189208451096285</c:v>
                </c:pt>
                <c:pt idx="6">
                  <c:v>56.383157663606688</c:v>
                </c:pt>
                <c:pt idx="7">
                  <c:v>75.439241435987995</c:v>
                </c:pt>
                <c:pt idx="8">
                  <c:v>92.594990107154885</c:v>
                </c:pt>
              </c:numCache>
            </c:numRef>
          </c:yVal>
        </c:ser>
        <c:ser>
          <c:idx val="0"/>
          <c:order val="3"/>
          <c:tx>
            <c:v>Serratus Posterior Inferior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'Flex-Ext'!$X$2:$X$10</c:f>
              <c:numCache>
                <c:formatCode>0_ </c:formatCode>
                <c:ptCount val="9"/>
                <c:pt idx="0">
                  <c:v>8.095388621230498</c:v>
                </c:pt>
                <c:pt idx="1">
                  <c:v>7.7488619078460399</c:v>
                </c:pt>
                <c:pt idx="2">
                  <c:v>7.2751556465700693</c:v>
                </c:pt>
                <c:pt idx="3">
                  <c:v>6.8414717536323311</c:v>
                </c:pt>
                <c:pt idx="4">
                  <c:v>6.6567970298891597</c:v>
                </c:pt>
                <c:pt idx="5">
                  <c:v>9.1573438335215993</c:v>
                </c:pt>
                <c:pt idx="6">
                  <c:v>13.731977287211697</c:v>
                </c:pt>
                <c:pt idx="7">
                  <c:v>17.939406568886998</c:v>
                </c:pt>
                <c:pt idx="8">
                  <c:v>21.684592378797891</c:v>
                </c:pt>
              </c:numCache>
            </c:numRef>
          </c:yVal>
        </c:ser>
        <c:ser>
          <c:idx val="4"/>
          <c:order val="4"/>
          <c:tx>
            <c:v>Interspinales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'Flex-Ext'!$Z$2:$Z$10</c:f>
              <c:numCache>
                <c:formatCode>0_ </c:formatCode>
                <c:ptCount val="9"/>
                <c:pt idx="0">
                  <c:v>8.0301039850549785</c:v>
                </c:pt>
                <c:pt idx="1">
                  <c:v>7.6650939494539987</c:v>
                </c:pt>
                <c:pt idx="2">
                  <c:v>7.1553093757721404</c:v>
                </c:pt>
                <c:pt idx="3">
                  <c:v>6.8544516185118791</c:v>
                </c:pt>
                <c:pt idx="4">
                  <c:v>4.8269841318862783</c:v>
                </c:pt>
                <c:pt idx="5">
                  <c:v>4.7155254973094394</c:v>
                </c:pt>
                <c:pt idx="6">
                  <c:v>7.4099024347899309</c:v>
                </c:pt>
                <c:pt idx="7">
                  <c:v>10.245673476117599</c:v>
                </c:pt>
                <c:pt idx="8">
                  <c:v>12.719978895614901</c:v>
                </c:pt>
              </c:numCache>
            </c:numRef>
          </c:yVal>
        </c:ser>
        <c:ser>
          <c:idx val="5"/>
          <c:order val="5"/>
          <c:tx>
            <c:v>Intertransversarii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'Flex-Ext'!$AB$2:$AB$10</c:f>
              <c:numCache>
                <c:formatCode>0_ </c:formatCode>
                <c:ptCount val="9"/>
                <c:pt idx="0">
                  <c:v>5.4890184365343213</c:v>
                </c:pt>
                <c:pt idx="1">
                  <c:v>5.2050760977538308</c:v>
                </c:pt>
                <c:pt idx="2">
                  <c:v>4.8263253523694996</c:v>
                </c:pt>
                <c:pt idx="3">
                  <c:v>4.7390544507549199</c:v>
                </c:pt>
                <c:pt idx="4">
                  <c:v>3.2843458936335894</c:v>
                </c:pt>
                <c:pt idx="5">
                  <c:v>3.9035615751015205</c:v>
                </c:pt>
                <c:pt idx="6">
                  <c:v>6.6620360320954779</c:v>
                </c:pt>
                <c:pt idx="7">
                  <c:v>9.5276473135001307</c:v>
                </c:pt>
                <c:pt idx="8">
                  <c:v>12.028497997309001</c:v>
                </c:pt>
              </c:numCache>
            </c:numRef>
          </c:yVal>
        </c:ser>
        <c:ser>
          <c:idx val="6"/>
          <c:order val="6"/>
          <c:tx>
            <c:v>Rotatores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'Flex-Ext'!$AD$2:$AD$10</c:f>
              <c:numCache>
                <c:formatCode>0_ </c:formatCode>
                <c:ptCount val="9"/>
                <c:pt idx="0">
                  <c:v>4.4655713021846211</c:v>
                </c:pt>
                <c:pt idx="1">
                  <c:v>3.9926016366824695</c:v>
                </c:pt>
                <c:pt idx="2">
                  <c:v>3.4375975194816104</c:v>
                </c:pt>
                <c:pt idx="3">
                  <c:v>2.8776778914301198</c:v>
                </c:pt>
                <c:pt idx="4">
                  <c:v>2.3080875215460299</c:v>
                </c:pt>
                <c:pt idx="5">
                  <c:v>3.70220167439706</c:v>
                </c:pt>
                <c:pt idx="6">
                  <c:v>5.5297668648826104</c:v>
                </c:pt>
                <c:pt idx="7">
                  <c:v>7.4962859600401996</c:v>
                </c:pt>
                <c:pt idx="8">
                  <c:v>9.3731675996807624</c:v>
                </c:pt>
              </c:numCache>
            </c:numRef>
          </c:yVal>
        </c:ser>
        <c:dLbls/>
        <c:axId val="53664384"/>
        <c:axId val="53686656"/>
      </c:scatterChart>
      <c:valAx>
        <c:axId val="53664384"/>
        <c:scaling>
          <c:orientation val="minMax"/>
          <c:max val="40"/>
          <c:min val="-40"/>
        </c:scaling>
        <c:axPos val="b"/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686656"/>
        <c:crossesAt val="0"/>
        <c:crossBetween val="midCat"/>
      </c:valAx>
      <c:valAx>
        <c:axId val="53686656"/>
        <c:scaling>
          <c:orientation val="minMax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664384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3204473890213123"/>
          <c:y val="5.3519953356801334E-2"/>
          <c:w val="0.59685322645271643"/>
          <c:h val="0.44404362905432992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5"/>
          <c:order val="0"/>
          <c:tx>
            <c:v>Rectus Abdominis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'Flex-Ext'!$AE$2:$AE$10</c:f>
              <c:numCache>
                <c:formatCode>0_ </c:formatCode>
                <c:ptCount val="9"/>
                <c:pt idx="0">
                  <c:v>1.5015525000000008E-8</c:v>
                </c:pt>
                <c:pt idx="1">
                  <c:v>4.9932200000000036E-9</c:v>
                </c:pt>
                <c:pt idx="2">
                  <c:v>7.3576250000000033E-9</c:v>
                </c:pt>
                <c:pt idx="3">
                  <c:v>3.4968460000000004E-9</c:v>
                </c:pt>
                <c:pt idx="4">
                  <c:v>1.3098479000000006E-8</c:v>
                </c:pt>
                <c:pt idx="5">
                  <c:v>65.165003045660598</c:v>
                </c:pt>
                <c:pt idx="6">
                  <c:v>213.12467393741798</c:v>
                </c:pt>
                <c:pt idx="7">
                  <c:v>348.84041897134608</c:v>
                </c:pt>
                <c:pt idx="8">
                  <c:v>473.2017924520959</c:v>
                </c:pt>
              </c:numCache>
            </c:numRef>
          </c:yVal>
        </c:ser>
        <c:ser>
          <c:idx val="6"/>
          <c:order val="1"/>
          <c:tx>
            <c:v>Spinalis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'Flex-Ext'!$AF$2:$AF$10</c:f>
              <c:numCache>
                <c:formatCode>0_ </c:formatCode>
                <c:ptCount val="9"/>
                <c:pt idx="0">
                  <c:v>13.917503312823602</c:v>
                </c:pt>
                <c:pt idx="1">
                  <c:v>14.147400966865799</c:v>
                </c:pt>
                <c:pt idx="2">
                  <c:v>13.953986405119801</c:v>
                </c:pt>
                <c:pt idx="3">
                  <c:v>13.556417848827003</c:v>
                </c:pt>
                <c:pt idx="4">
                  <c:v>14.655069350089702</c:v>
                </c:pt>
                <c:pt idx="5">
                  <c:v>18.121642569916897</c:v>
                </c:pt>
                <c:pt idx="6">
                  <c:v>26.848140030244991</c:v>
                </c:pt>
                <c:pt idx="7">
                  <c:v>35.305007950360995</c:v>
                </c:pt>
                <c:pt idx="8">
                  <c:v>42.854355912677903</c:v>
                </c:pt>
              </c:numCache>
            </c:numRef>
          </c:yVal>
        </c:ser>
        <c:dLbls/>
        <c:axId val="53699712"/>
        <c:axId val="53701248"/>
      </c:scatterChart>
      <c:valAx>
        <c:axId val="53699712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53701248"/>
        <c:crossesAt val="0"/>
        <c:crossBetween val="midCat"/>
      </c:valAx>
      <c:valAx>
        <c:axId val="53701248"/>
        <c:scaling>
          <c:orientation val="minMax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699712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3204473890213123"/>
          <c:y val="5.3519953356801334E-2"/>
          <c:w val="0.54810380703143191"/>
          <c:h val="0.1947971841704719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1"/>
          <c:order val="0"/>
          <c:tx>
            <c:v>Iliocostalis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'Flex-Ext'!$G$12:$G$20</c:f>
              <c:numCache>
                <c:formatCode>0_ </c:formatCode>
                <c:ptCount val="9"/>
                <c:pt idx="0">
                  <c:v>211.61516792721798</c:v>
                </c:pt>
                <c:pt idx="1">
                  <c:v>174.57982051796901</c:v>
                </c:pt>
                <c:pt idx="2">
                  <c:v>130.03356991029099</c:v>
                </c:pt>
                <c:pt idx="3">
                  <c:v>77.339327660059283</c:v>
                </c:pt>
                <c:pt idx="4">
                  <c:v>31.984899635050095</c:v>
                </c:pt>
                <c:pt idx="5">
                  <c:v>2.3674733100000008E-7</c:v>
                </c:pt>
                <c:pt idx="6">
                  <c:v>3.0190176500000013E-7</c:v>
                </c:pt>
                <c:pt idx="7">
                  <c:v>1.3117636417000002E-5</c:v>
                </c:pt>
                <c:pt idx="8">
                  <c:v>5.1913518699999999E-7</c:v>
                </c:pt>
              </c:numCache>
            </c:numRef>
          </c:yVal>
        </c:ser>
        <c:ser>
          <c:idx val="2"/>
          <c:order val="1"/>
          <c:tx>
            <c:v>Longissimus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'Flex-Ext'!$I$12:$I$20</c:f>
              <c:numCache>
                <c:formatCode>0_ </c:formatCode>
                <c:ptCount val="9"/>
                <c:pt idx="0">
                  <c:v>358.50220213567297</c:v>
                </c:pt>
                <c:pt idx="1">
                  <c:v>296.21620398525897</c:v>
                </c:pt>
                <c:pt idx="2">
                  <c:v>229.14475668472195</c:v>
                </c:pt>
                <c:pt idx="3">
                  <c:v>157.43484823320799</c:v>
                </c:pt>
                <c:pt idx="4">
                  <c:v>84.073839809221965</c:v>
                </c:pt>
                <c:pt idx="5">
                  <c:v>40.003733760065401</c:v>
                </c:pt>
                <c:pt idx="6">
                  <c:v>63.639238991877406</c:v>
                </c:pt>
                <c:pt idx="7">
                  <c:v>82.84641654753959</c:v>
                </c:pt>
                <c:pt idx="8">
                  <c:v>99.716785887451877</c:v>
                </c:pt>
              </c:numCache>
            </c:numRef>
          </c:yVal>
        </c:ser>
        <c:ser>
          <c:idx val="3"/>
          <c:order val="2"/>
          <c:tx>
            <c:v>Psoas Major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'Flex-Ext'!$K$12:$K$20</c:f>
              <c:numCache>
                <c:formatCode>0_ </c:formatCode>
                <c:ptCount val="9"/>
                <c:pt idx="0">
                  <c:v>4.7665824400000012E-7</c:v>
                </c:pt>
                <c:pt idx="1">
                  <c:v>2.1266994500000008E-7</c:v>
                </c:pt>
                <c:pt idx="2">
                  <c:v>3.1909296000000013E-7</c:v>
                </c:pt>
                <c:pt idx="3">
                  <c:v>2.1432222500000013E-7</c:v>
                </c:pt>
                <c:pt idx="4">
                  <c:v>2.5935093999622301</c:v>
                </c:pt>
                <c:pt idx="5">
                  <c:v>97.384346412790975</c:v>
                </c:pt>
                <c:pt idx="6">
                  <c:v>210.81139441493201</c:v>
                </c:pt>
                <c:pt idx="7">
                  <c:v>320.78967904786197</c:v>
                </c:pt>
                <c:pt idx="8">
                  <c:v>425.06392225485598</c:v>
                </c:pt>
              </c:numCache>
            </c:numRef>
          </c:yVal>
        </c:ser>
        <c:ser>
          <c:idx val="0"/>
          <c:order val="3"/>
          <c:tx>
            <c:v>Quadratus Lumborum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'Flex-Ext'!$M$12:$M$20</c:f>
              <c:numCache>
                <c:formatCode>0_ </c:formatCode>
                <c:ptCount val="9"/>
                <c:pt idx="0">
                  <c:v>1.6294639600000004E-7</c:v>
                </c:pt>
                <c:pt idx="1">
                  <c:v>6.9277093000000025E-8</c:v>
                </c:pt>
                <c:pt idx="2">
                  <c:v>9.9186028000000048E-8</c:v>
                </c:pt>
                <c:pt idx="3">
                  <c:v>6.4949166000000015E-8</c:v>
                </c:pt>
                <c:pt idx="4">
                  <c:v>3.8563032760856895</c:v>
                </c:pt>
                <c:pt idx="5">
                  <c:v>20.9519964392601</c:v>
                </c:pt>
                <c:pt idx="6">
                  <c:v>40.510574678252894</c:v>
                </c:pt>
                <c:pt idx="7">
                  <c:v>61.397493179230587</c:v>
                </c:pt>
                <c:pt idx="8">
                  <c:v>81.242377653003786</c:v>
                </c:pt>
              </c:numCache>
            </c:numRef>
          </c:yVal>
        </c:ser>
        <c:ser>
          <c:idx val="4"/>
          <c:order val="4"/>
          <c:tx>
            <c:v>External Obliques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'Flex-Ext'!$O$12:$O$20</c:f>
              <c:numCache>
                <c:formatCode>0_ </c:formatCode>
                <c:ptCount val="9"/>
                <c:pt idx="0">
                  <c:v>56.392380032993401</c:v>
                </c:pt>
                <c:pt idx="1">
                  <c:v>47.286456630500908</c:v>
                </c:pt>
                <c:pt idx="2">
                  <c:v>35.80279737755</c:v>
                </c:pt>
                <c:pt idx="3">
                  <c:v>22.560061704187195</c:v>
                </c:pt>
                <c:pt idx="4">
                  <c:v>7.926360979804131</c:v>
                </c:pt>
                <c:pt idx="5">
                  <c:v>34.226267746573406</c:v>
                </c:pt>
                <c:pt idx="6">
                  <c:v>65.155290648104</c:v>
                </c:pt>
                <c:pt idx="7">
                  <c:v>92.52372956855649</c:v>
                </c:pt>
                <c:pt idx="8">
                  <c:v>115.67713633386799</c:v>
                </c:pt>
              </c:numCache>
            </c:numRef>
          </c:yVal>
        </c:ser>
        <c:ser>
          <c:idx val="5"/>
          <c:order val="5"/>
          <c:tx>
            <c:v>Internal Obliques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'Flex-Ext'!$Q$12:$Q$20</c:f>
              <c:numCache>
                <c:formatCode>0_ </c:formatCode>
                <c:ptCount val="9"/>
                <c:pt idx="0">
                  <c:v>7.4593411268856205</c:v>
                </c:pt>
                <c:pt idx="1">
                  <c:v>4.0043308086042195</c:v>
                </c:pt>
                <c:pt idx="2">
                  <c:v>8.7148764200000011E-7</c:v>
                </c:pt>
                <c:pt idx="3">
                  <c:v>3.3631093975635298</c:v>
                </c:pt>
                <c:pt idx="4">
                  <c:v>6.4949332610912993</c:v>
                </c:pt>
                <c:pt idx="5">
                  <c:v>69.932555483316321</c:v>
                </c:pt>
                <c:pt idx="6">
                  <c:v>137.89060226248901</c:v>
                </c:pt>
                <c:pt idx="7">
                  <c:v>198.42914640998603</c:v>
                </c:pt>
                <c:pt idx="8">
                  <c:v>252.93158620884498</c:v>
                </c:pt>
              </c:numCache>
            </c:numRef>
          </c:yVal>
        </c:ser>
        <c:dLbls/>
        <c:axId val="53847168"/>
        <c:axId val="53848704"/>
      </c:scatterChart>
      <c:valAx>
        <c:axId val="53847168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53848704"/>
        <c:crossesAt val="0"/>
        <c:crossBetween val="midCat"/>
      </c:valAx>
      <c:valAx>
        <c:axId val="53848704"/>
        <c:scaling>
          <c:orientation val="minMax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847168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33916317773888172"/>
          <c:y val="5.3519940718378761E-2"/>
          <c:w val="0.52560422218899461"/>
          <c:h val="0.41105428694965729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1"/>
          <c:order val="0"/>
          <c:tx>
            <c:v>Iliocostalis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'Flex-Ext'!$H$12:$H$20</c:f>
              <c:numCache>
                <c:formatCode>0_ </c:formatCode>
                <c:ptCount val="9"/>
                <c:pt idx="0">
                  <c:v>415.30387584403201</c:v>
                </c:pt>
                <c:pt idx="1">
                  <c:v>337.35452860309005</c:v>
                </c:pt>
                <c:pt idx="2">
                  <c:v>242.91850733088901</c:v>
                </c:pt>
                <c:pt idx="3">
                  <c:v>139.58632190437501</c:v>
                </c:pt>
                <c:pt idx="4">
                  <c:v>31.996495086439097</c:v>
                </c:pt>
                <c:pt idx="5">
                  <c:v>1.0787186400000004E-7</c:v>
                </c:pt>
                <c:pt idx="6">
                  <c:v>1.1755285500000004E-7</c:v>
                </c:pt>
                <c:pt idx="7">
                  <c:v>5.0340040780000002E-6</c:v>
                </c:pt>
                <c:pt idx="8">
                  <c:v>1.9043740000000007E-7</c:v>
                </c:pt>
              </c:numCache>
            </c:numRef>
          </c:yVal>
        </c:ser>
        <c:ser>
          <c:idx val="2"/>
          <c:order val="1"/>
          <c:tx>
            <c:v>Longissimus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'Flex-Ext'!$J$12:$J$20</c:f>
              <c:numCache>
                <c:formatCode>0_ </c:formatCode>
                <c:ptCount val="9"/>
                <c:pt idx="0">
                  <c:v>518.38827678911309</c:v>
                </c:pt>
                <c:pt idx="1">
                  <c:v>428.21794891996996</c:v>
                </c:pt>
                <c:pt idx="2">
                  <c:v>324.77508189732902</c:v>
                </c:pt>
                <c:pt idx="3">
                  <c:v>210.50706640190501</c:v>
                </c:pt>
                <c:pt idx="4">
                  <c:v>84.067874103664678</c:v>
                </c:pt>
                <c:pt idx="5">
                  <c:v>35.518249089344089</c:v>
                </c:pt>
                <c:pt idx="6">
                  <c:v>47.787374089013994</c:v>
                </c:pt>
                <c:pt idx="7">
                  <c:v>59.891731768904002</c:v>
                </c:pt>
                <c:pt idx="8">
                  <c:v>70.577027784979293</c:v>
                </c:pt>
              </c:numCache>
            </c:numRef>
          </c:yVal>
        </c:ser>
        <c:ser>
          <c:idx val="3"/>
          <c:order val="2"/>
          <c:tx>
            <c:v>Psoas Major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'Flex-Ext'!$L$12:$L$20</c:f>
              <c:numCache>
                <c:formatCode>0_ </c:formatCode>
                <c:ptCount val="9"/>
                <c:pt idx="0">
                  <c:v>58.606932017610397</c:v>
                </c:pt>
                <c:pt idx="1">
                  <c:v>43.419369656006793</c:v>
                </c:pt>
                <c:pt idx="2">
                  <c:v>26.508260809935596</c:v>
                </c:pt>
                <c:pt idx="3">
                  <c:v>11.585655810228204</c:v>
                </c:pt>
                <c:pt idx="4">
                  <c:v>2.5976795183620305</c:v>
                </c:pt>
                <c:pt idx="5">
                  <c:v>83.218192643278414</c:v>
                </c:pt>
                <c:pt idx="6">
                  <c:v>167.85536586694099</c:v>
                </c:pt>
                <c:pt idx="7">
                  <c:v>250.76315363958295</c:v>
                </c:pt>
                <c:pt idx="8">
                  <c:v>330.46625877983899</c:v>
                </c:pt>
              </c:numCache>
            </c:numRef>
          </c:yVal>
        </c:ser>
        <c:ser>
          <c:idx val="0"/>
          <c:order val="3"/>
          <c:tx>
            <c:v>Quadratus Lumborum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'Flex-Ext'!$N$12:$N$20</c:f>
              <c:numCache>
                <c:formatCode>0_ </c:formatCode>
                <c:ptCount val="9"/>
                <c:pt idx="0">
                  <c:v>97.789693062666103</c:v>
                </c:pt>
                <c:pt idx="1">
                  <c:v>80.021991906303981</c:v>
                </c:pt>
                <c:pt idx="2">
                  <c:v>59.943502217775411</c:v>
                </c:pt>
                <c:pt idx="3">
                  <c:v>34.076493850898395</c:v>
                </c:pt>
                <c:pt idx="4">
                  <c:v>3.8510874989456596</c:v>
                </c:pt>
                <c:pt idx="5">
                  <c:v>4.9851807196301099</c:v>
                </c:pt>
                <c:pt idx="6">
                  <c:v>20.744081223436005</c:v>
                </c:pt>
                <c:pt idx="7">
                  <c:v>34.060824418883492</c:v>
                </c:pt>
                <c:pt idx="8">
                  <c:v>45.751680447947088</c:v>
                </c:pt>
              </c:numCache>
            </c:numRef>
          </c:yVal>
        </c:ser>
        <c:ser>
          <c:idx val="4"/>
          <c:order val="4"/>
          <c:tx>
            <c:v>External Obliques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'Flex-Ext'!$P$12:$P$20</c:f>
              <c:numCache>
                <c:formatCode>0_ </c:formatCode>
                <c:ptCount val="9"/>
                <c:pt idx="0">
                  <c:v>49.472514921520307</c:v>
                </c:pt>
                <c:pt idx="1">
                  <c:v>38.513252503204292</c:v>
                </c:pt>
                <c:pt idx="2">
                  <c:v>25.980305724370702</c:v>
                </c:pt>
                <c:pt idx="3">
                  <c:v>15.2030947238481</c:v>
                </c:pt>
                <c:pt idx="4">
                  <c:v>7.9263610142230618</c:v>
                </c:pt>
                <c:pt idx="5">
                  <c:v>28.242953336478401</c:v>
                </c:pt>
                <c:pt idx="6">
                  <c:v>46.423532273569208</c:v>
                </c:pt>
                <c:pt idx="7">
                  <c:v>64.56400192558668</c:v>
                </c:pt>
                <c:pt idx="8">
                  <c:v>80.584947936384665</c:v>
                </c:pt>
              </c:numCache>
            </c:numRef>
          </c:yVal>
        </c:ser>
        <c:ser>
          <c:idx val="5"/>
          <c:order val="5"/>
          <c:tx>
            <c:v>Internal Obliques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'Flex-Ext'!$R$12:$R$20</c:f>
              <c:numCache>
                <c:formatCode>0_ </c:formatCode>
                <c:ptCount val="9"/>
                <c:pt idx="0">
                  <c:v>124.869744080391</c:v>
                </c:pt>
                <c:pt idx="1">
                  <c:v>93.872917972259671</c:v>
                </c:pt>
                <c:pt idx="2">
                  <c:v>61.841165418797793</c:v>
                </c:pt>
                <c:pt idx="3">
                  <c:v>33.877445596958395</c:v>
                </c:pt>
                <c:pt idx="4">
                  <c:v>6.4952986070203105</c:v>
                </c:pt>
                <c:pt idx="5">
                  <c:v>13.966354338727603</c:v>
                </c:pt>
                <c:pt idx="6">
                  <c:v>31.107998620843606</c:v>
                </c:pt>
                <c:pt idx="7">
                  <c:v>45.013122010481602</c:v>
                </c:pt>
                <c:pt idx="8">
                  <c:v>57.361036541607895</c:v>
                </c:pt>
              </c:numCache>
            </c:numRef>
          </c:yVal>
        </c:ser>
        <c:dLbls/>
        <c:axId val="53793152"/>
        <c:axId val="53794688"/>
      </c:scatterChart>
      <c:valAx>
        <c:axId val="53793152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53794688"/>
        <c:crossesAt val="0"/>
        <c:crossBetween val="midCat"/>
      </c:valAx>
      <c:valAx>
        <c:axId val="53794688"/>
        <c:scaling>
          <c:orientation val="minMax"/>
          <c:max val="600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793152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33916317773888172"/>
          <c:y val="5.3519940718378761E-2"/>
          <c:w val="0.52560422218899461"/>
          <c:h val="0.3720668826441349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0"/>
          <c:order val="0"/>
          <c:tx>
            <c:v>L1-L2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'Flex-Ext'!$H$2:$H$10</c:f>
              <c:numCache>
                <c:formatCode>0_ </c:formatCode>
                <c:ptCount val="9"/>
                <c:pt idx="0">
                  <c:v>129.57777131056301</c:v>
                </c:pt>
                <c:pt idx="1">
                  <c:v>131.72799179921998</c:v>
                </c:pt>
                <c:pt idx="2">
                  <c:v>128.91695195476896</c:v>
                </c:pt>
                <c:pt idx="3">
                  <c:v>120.94920951910203</c:v>
                </c:pt>
                <c:pt idx="4">
                  <c:v>107.44989105171001</c:v>
                </c:pt>
                <c:pt idx="5">
                  <c:v>157.45647799664201</c:v>
                </c:pt>
                <c:pt idx="6">
                  <c:v>260.47029705828885</c:v>
                </c:pt>
                <c:pt idx="7">
                  <c:v>354.12409480899299</c:v>
                </c:pt>
                <c:pt idx="8">
                  <c:v>437.57652565086698</c:v>
                </c:pt>
              </c:numCache>
            </c:numRef>
          </c:yVal>
        </c:ser>
        <c:ser>
          <c:idx val="1"/>
          <c:order val="1"/>
          <c:tx>
            <c:v>L2-L3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'Flex-Ext'!$K$2:$K$10</c:f>
              <c:numCache>
                <c:formatCode>0_ </c:formatCode>
                <c:ptCount val="9"/>
                <c:pt idx="0">
                  <c:v>32.1717552354825</c:v>
                </c:pt>
                <c:pt idx="1">
                  <c:v>39.805607363291486</c:v>
                </c:pt>
                <c:pt idx="2">
                  <c:v>46.366919476899902</c:v>
                </c:pt>
                <c:pt idx="3">
                  <c:v>52.471674321637693</c:v>
                </c:pt>
                <c:pt idx="4">
                  <c:v>56.224544982811906</c:v>
                </c:pt>
                <c:pt idx="5">
                  <c:v>95.91781756511763</c:v>
                </c:pt>
                <c:pt idx="6">
                  <c:v>158.28641742577702</c:v>
                </c:pt>
                <c:pt idx="7">
                  <c:v>218.44154441484196</c:v>
                </c:pt>
                <c:pt idx="8">
                  <c:v>272.335527680057</c:v>
                </c:pt>
              </c:numCache>
            </c:numRef>
          </c:yVal>
        </c:ser>
        <c:ser>
          <c:idx val="3"/>
          <c:order val="2"/>
          <c:tx>
            <c:v>L3-L4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'Flex-Ext'!$N$2:$N$10</c:f>
              <c:numCache>
                <c:formatCode>0_ </c:formatCode>
                <c:ptCount val="9"/>
                <c:pt idx="0">
                  <c:v>-177.74708385895599</c:v>
                </c:pt>
                <c:pt idx="1">
                  <c:v>-145.86238913187401</c:v>
                </c:pt>
                <c:pt idx="2">
                  <c:v>-109.75300761466599</c:v>
                </c:pt>
                <c:pt idx="3">
                  <c:v>-69.812933715683585</c:v>
                </c:pt>
                <c:pt idx="4">
                  <c:v>-24.594891498979603</c:v>
                </c:pt>
                <c:pt idx="5">
                  <c:v>-3.0883386762366003</c:v>
                </c:pt>
                <c:pt idx="6">
                  <c:v>1.06652643920392</c:v>
                </c:pt>
                <c:pt idx="7">
                  <c:v>1.1977979157445799</c:v>
                </c:pt>
                <c:pt idx="8">
                  <c:v>-0.34131045507984908</c:v>
                </c:pt>
              </c:numCache>
            </c:numRef>
          </c:yVal>
        </c:ser>
        <c:ser>
          <c:idx val="2"/>
          <c:order val="3"/>
          <c:tx>
            <c:v>L4-L5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'Flex-Ext'!$Q$2:$Q$10</c:f>
              <c:numCache>
                <c:formatCode>0_ </c:formatCode>
                <c:ptCount val="9"/>
                <c:pt idx="0">
                  <c:v>-259.72275572560193</c:v>
                </c:pt>
                <c:pt idx="1">
                  <c:v>-222.22145720958599</c:v>
                </c:pt>
                <c:pt idx="2">
                  <c:v>-177.44246084975299</c:v>
                </c:pt>
                <c:pt idx="3">
                  <c:v>-127.54488182653299</c:v>
                </c:pt>
                <c:pt idx="4">
                  <c:v>-80.120708337086157</c:v>
                </c:pt>
                <c:pt idx="5">
                  <c:v>-66.733541245701801</c:v>
                </c:pt>
                <c:pt idx="6">
                  <c:v>-71.82442430952068</c:v>
                </c:pt>
                <c:pt idx="7">
                  <c:v>-82.548793180393801</c:v>
                </c:pt>
                <c:pt idx="8">
                  <c:v>-91.929199900021601</c:v>
                </c:pt>
              </c:numCache>
            </c:numRef>
          </c:yVal>
        </c:ser>
        <c:ser>
          <c:idx val="4"/>
          <c:order val="4"/>
          <c:tx>
            <c:v>L5-Sa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'Flex-Ext'!$T$2:$T$10</c:f>
              <c:numCache>
                <c:formatCode>0_ </c:formatCode>
                <c:ptCount val="9"/>
                <c:pt idx="0">
                  <c:v>-695.79318813979319</c:v>
                </c:pt>
                <c:pt idx="1">
                  <c:v>-604.31479623255609</c:v>
                </c:pt>
                <c:pt idx="2">
                  <c:v>-495.93832147583294</c:v>
                </c:pt>
                <c:pt idx="3">
                  <c:v>-373.78153140355295</c:v>
                </c:pt>
                <c:pt idx="4">
                  <c:v>-245.66349214498499</c:v>
                </c:pt>
                <c:pt idx="5">
                  <c:v>-292.45389803842397</c:v>
                </c:pt>
                <c:pt idx="6">
                  <c:v>-442.326611151733</c:v>
                </c:pt>
                <c:pt idx="7">
                  <c:v>-594.03802533173894</c:v>
                </c:pt>
                <c:pt idx="8">
                  <c:v>-730.18505917523396</c:v>
                </c:pt>
              </c:numCache>
            </c:numRef>
          </c:yVal>
        </c:ser>
        <c:dLbls/>
        <c:axId val="52326400"/>
        <c:axId val="52327936"/>
      </c:scatterChart>
      <c:valAx>
        <c:axId val="52326400"/>
        <c:scaling>
          <c:orientation val="minMax"/>
          <c:max val="40"/>
          <c:min val="-40"/>
        </c:scaling>
        <c:axPos val="b"/>
        <c:numFmt formatCode="0_ " sourceLinked="1"/>
        <c:tickLblPos val="none"/>
        <c:crossAx val="52327936"/>
        <c:crossesAt val="-1000"/>
        <c:crossBetween val="midCat"/>
      </c:valAx>
      <c:valAx>
        <c:axId val="52327936"/>
        <c:scaling>
          <c:orientation val="minMax"/>
          <c:max val="600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2326400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7626100253515273"/>
          <c:y val="4.7521891155951734E-2"/>
          <c:w val="0.50279782080367308"/>
          <c:h val="0.24224963173323658"/>
        </c:manualLayout>
      </c:layout>
      <c:txPr>
        <a:bodyPr/>
        <a:lstStyle/>
        <a:p>
          <a:pPr>
            <a:defRPr sz="12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1"/>
          <c:order val="0"/>
          <c:tx>
            <c:v>Lumbar Multifidus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'Flex-Ext'!$E$12:$E$20</c:f>
              <c:numCache>
                <c:formatCode>0_ </c:formatCode>
                <c:ptCount val="9"/>
                <c:pt idx="0">
                  <c:v>67.680302117769855</c:v>
                </c:pt>
                <c:pt idx="1">
                  <c:v>57.594485867495997</c:v>
                </c:pt>
                <c:pt idx="2">
                  <c:v>47.576224376049495</c:v>
                </c:pt>
                <c:pt idx="3">
                  <c:v>36.321510921438403</c:v>
                </c:pt>
                <c:pt idx="4">
                  <c:v>23.853185744756402</c:v>
                </c:pt>
                <c:pt idx="5">
                  <c:v>21.390103661761298</c:v>
                </c:pt>
                <c:pt idx="6">
                  <c:v>22.105480504468197</c:v>
                </c:pt>
                <c:pt idx="7">
                  <c:v>25.929374633868395</c:v>
                </c:pt>
                <c:pt idx="8">
                  <c:v>29.048220211601695</c:v>
                </c:pt>
              </c:numCache>
            </c:numRef>
          </c:yVal>
        </c:ser>
        <c:ser>
          <c:idx val="2"/>
          <c:order val="1"/>
          <c:tx>
            <c:v>SemiSpinalis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'Flex-Ext'!$S$12:$S$20</c:f>
              <c:numCache>
                <c:formatCode>0_ </c:formatCode>
                <c:ptCount val="9"/>
                <c:pt idx="0">
                  <c:v>102.58102349163703</c:v>
                </c:pt>
                <c:pt idx="1">
                  <c:v>92.494365472577712</c:v>
                </c:pt>
                <c:pt idx="2">
                  <c:v>81.723995746776581</c:v>
                </c:pt>
                <c:pt idx="3">
                  <c:v>72.422814196225588</c:v>
                </c:pt>
                <c:pt idx="4">
                  <c:v>62.434313366233397</c:v>
                </c:pt>
                <c:pt idx="5">
                  <c:v>81.520401247295482</c:v>
                </c:pt>
                <c:pt idx="6">
                  <c:v>128.99220457662904</c:v>
                </c:pt>
                <c:pt idx="7">
                  <c:v>171.20365068184492</c:v>
                </c:pt>
                <c:pt idx="8">
                  <c:v>207.30151344916598</c:v>
                </c:pt>
              </c:numCache>
            </c:numRef>
          </c:yVal>
        </c:ser>
        <c:ser>
          <c:idx val="3"/>
          <c:order val="2"/>
          <c:tx>
            <c:v>Thoracic Multifidus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'Flex-Ext'!$U$12:$U$20</c:f>
              <c:numCache>
                <c:formatCode>0_ </c:formatCode>
                <c:ptCount val="9"/>
                <c:pt idx="0">
                  <c:v>46.681153662238799</c:v>
                </c:pt>
                <c:pt idx="1">
                  <c:v>41.26180746229879</c:v>
                </c:pt>
                <c:pt idx="2">
                  <c:v>35.248750057901709</c:v>
                </c:pt>
                <c:pt idx="3">
                  <c:v>30.231906690206198</c:v>
                </c:pt>
                <c:pt idx="4">
                  <c:v>26.562944277258396</c:v>
                </c:pt>
                <c:pt idx="5">
                  <c:v>35.406368329245595</c:v>
                </c:pt>
                <c:pt idx="6">
                  <c:v>54.522500814369813</c:v>
                </c:pt>
                <c:pt idx="7">
                  <c:v>73.531336514352489</c:v>
                </c:pt>
                <c:pt idx="8">
                  <c:v>90.390914695581202</c:v>
                </c:pt>
              </c:numCache>
            </c:numRef>
          </c:yVal>
        </c:ser>
        <c:ser>
          <c:idx val="0"/>
          <c:order val="3"/>
          <c:tx>
            <c:v>Serratus Posterior Inferior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'Flex-Ext'!$W$12:$W$20</c:f>
              <c:numCache>
                <c:formatCode>0_ </c:formatCode>
                <c:ptCount val="9"/>
                <c:pt idx="0">
                  <c:v>2.9084426735229294</c:v>
                </c:pt>
                <c:pt idx="1">
                  <c:v>3.5898044997050897</c:v>
                </c:pt>
                <c:pt idx="2">
                  <c:v>4.4565152546137297</c:v>
                </c:pt>
                <c:pt idx="3">
                  <c:v>5.1032737244374102</c:v>
                </c:pt>
                <c:pt idx="4">
                  <c:v>6.6216032117196306</c:v>
                </c:pt>
                <c:pt idx="5">
                  <c:v>10.820669157224202</c:v>
                </c:pt>
                <c:pt idx="6">
                  <c:v>17.300036757678999</c:v>
                </c:pt>
                <c:pt idx="7">
                  <c:v>22.833219069401</c:v>
                </c:pt>
                <c:pt idx="8">
                  <c:v>27.725408299898895</c:v>
                </c:pt>
              </c:numCache>
            </c:numRef>
          </c:yVal>
        </c:ser>
        <c:ser>
          <c:idx val="4"/>
          <c:order val="4"/>
          <c:tx>
            <c:v>Interspinales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'Flex-Ext'!$Y$12:$Y$20</c:f>
              <c:numCache>
                <c:formatCode>0_ </c:formatCode>
                <c:ptCount val="9"/>
                <c:pt idx="0">
                  <c:v>8.8225008532735618</c:v>
                </c:pt>
                <c:pt idx="1">
                  <c:v>8.1777204406410284</c:v>
                </c:pt>
                <c:pt idx="2">
                  <c:v>7.5108734323828408</c:v>
                </c:pt>
                <c:pt idx="3">
                  <c:v>6.9105231703977799</c:v>
                </c:pt>
                <c:pt idx="4">
                  <c:v>4.8271141144170882</c:v>
                </c:pt>
                <c:pt idx="5">
                  <c:v>4.9479320071111603</c:v>
                </c:pt>
                <c:pt idx="6">
                  <c:v>7.2371352270033693</c:v>
                </c:pt>
                <c:pt idx="7">
                  <c:v>9.9874435609574395</c:v>
                </c:pt>
                <c:pt idx="8">
                  <c:v>12.367318856125602</c:v>
                </c:pt>
              </c:numCache>
            </c:numRef>
          </c:yVal>
        </c:ser>
        <c:ser>
          <c:idx val="5"/>
          <c:order val="5"/>
          <c:tx>
            <c:v>Intertransversarii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'Flex-Ext'!$AA$12:$AA$20</c:f>
              <c:numCache>
                <c:formatCode>0_ </c:formatCode>
                <c:ptCount val="9"/>
                <c:pt idx="0">
                  <c:v>4.7892966675865498</c:v>
                </c:pt>
                <c:pt idx="1">
                  <c:v>4.5104220272089988</c:v>
                </c:pt>
                <c:pt idx="2">
                  <c:v>4.2555249560954076</c:v>
                </c:pt>
                <c:pt idx="3">
                  <c:v>4.3032087057244111</c:v>
                </c:pt>
                <c:pt idx="4">
                  <c:v>3.2832993602497802</c:v>
                </c:pt>
                <c:pt idx="5">
                  <c:v>4.7406131360942609</c:v>
                </c:pt>
                <c:pt idx="6">
                  <c:v>7.7373599020623312</c:v>
                </c:pt>
                <c:pt idx="7">
                  <c:v>11.1754206063918</c:v>
                </c:pt>
                <c:pt idx="8">
                  <c:v>14.186083635059902</c:v>
                </c:pt>
              </c:numCache>
            </c:numRef>
          </c:yVal>
        </c:ser>
        <c:ser>
          <c:idx val="6"/>
          <c:order val="6"/>
          <c:tx>
            <c:v>Rotatores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'Flex-Ext'!$AC$12:$AC$20</c:f>
              <c:numCache>
                <c:formatCode>0_ </c:formatCode>
                <c:ptCount val="9"/>
                <c:pt idx="0">
                  <c:v>8.4396908017979424</c:v>
                </c:pt>
                <c:pt idx="1">
                  <c:v>7.1325264295112589</c:v>
                </c:pt>
                <c:pt idx="2">
                  <c:v>5.4695036327839803</c:v>
                </c:pt>
                <c:pt idx="3">
                  <c:v>3.9675000452758704</c:v>
                </c:pt>
                <c:pt idx="4">
                  <c:v>2.3044347123919309</c:v>
                </c:pt>
                <c:pt idx="5">
                  <c:v>3.3266553678479398</c:v>
                </c:pt>
                <c:pt idx="6">
                  <c:v>4.647773497422631</c:v>
                </c:pt>
                <c:pt idx="7">
                  <c:v>6.1898027898201713</c:v>
                </c:pt>
                <c:pt idx="8">
                  <c:v>7.4942481855733227</c:v>
                </c:pt>
              </c:numCache>
            </c:numRef>
          </c:yVal>
        </c:ser>
        <c:dLbls/>
        <c:axId val="53920512"/>
        <c:axId val="53922048"/>
      </c:scatterChart>
      <c:valAx>
        <c:axId val="53920512"/>
        <c:scaling>
          <c:orientation val="minMax"/>
          <c:max val="40"/>
          <c:min val="-40"/>
        </c:scaling>
        <c:axPos val="b"/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922048"/>
        <c:crossesAt val="0"/>
        <c:crossBetween val="midCat"/>
      </c:valAx>
      <c:valAx>
        <c:axId val="53922048"/>
        <c:scaling>
          <c:orientation val="minMax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920512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3204473890213123"/>
          <c:y val="5.3519953356801334E-2"/>
          <c:w val="0.64560264587400107"/>
          <c:h val="0.44404362905432992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1"/>
          <c:order val="0"/>
          <c:tx>
            <c:v>Lumbar Multifidus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'Flex-Ext'!$F$12:$F$20</c:f>
              <c:numCache>
                <c:formatCode>0_ </c:formatCode>
                <c:ptCount val="9"/>
                <c:pt idx="0">
                  <c:v>110.93731558987803</c:v>
                </c:pt>
                <c:pt idx="1">
                  <c:v>80.781945334366398</c:v>
                </c:pt>
                <c:pt idx="2">
                  <c:v>51.903473580267793</c:v>
                </c:pt>
                <c:pt idx="3">
                  <c:v>37.364200186124698</c:v>
                </c:pt>
                <c:pt idx="4">
                  <c:v>23.857284514953999</c:v>
                </c:pt>
                <c:pt idx="5">
                  <c:v>23.645437978193094</c:v>
                </c:pt>
                <c:pt idx="6">
                  <c:v>25.829035260146995</c:v>
                </c:pt>
                <c:pt idx="7">
                  <c:v>30.814610108699803</c:v>
                </c:pt>
                <c:pt idx="8">
                  <c:v>35.366886038778198</c:v>
                </c:pt>
              </c:numCache>
            </c:numRef>
          </c:yVal>
        </c:ser>
        <c:ser>
          <c:idx val="2"/>
          <c:order val="1"/>
          <c:tx>
            <c:v>SemiSpinalis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'Flex-Ext'!$T$12:$T$20</c:f>
              <c:numCache>
                <c:formatCode>0_ </c:formatCode>
                <c:ptCount val="9"/>
                <c:pt idx="0">
                  <c:v>74.317353958954499</c:v>
                </c:pt>
                <c:pt idx="1">
                  <c:v>71.08130001960248</c:v>
                </c:pt>
                <c:pt idx="2">
                  <c:v>66.608208526485271</c:v>
                </c:pt>
                <c:pt idx="3">
                  <c:v>60.188521938263698</c:v>
                </c:pt>
                <c:pt idx="4">
                  <c:v>62.420852449842492</c:v>
                </c:pt>
                <c:pt idx="5">
                  <c:v>73.574184541815214</c:v>
                </c:pt>
                <c:pt idx="6">
                  <c:v>121.8260744919</c:v>
                </c:pt>
                <c:pt idx="7">
                  <c:v>164.86172393859701</c:v>
                </c:pt>
                <c:pt idx="8">
                  <c:v>201.66984796806699</c:v>
                </c:pt>
              </c:numCache>
            </c:numRef>
          </c:yVal>
        </c:ser>
        <c:ser>
          <c:idx val="3"/>
          <c:order val="2"/>
          <c:tx>
            <c:v>Thoracic Multifidus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'Flex-Ext'!$V$12:$V$20</c:f>
              <c:numCache>
                <c:formatCode>0_ </c:formatCode>
                <c:ptCount val="9"/>
                <c:pt idx="0">
                  <c:v>34.611228361279998</c:v>
                </c:pt>
                <c:pt idx="1">
                  <c:v>31.843997307277899</c:v>
                </c:pt>
                <c:pt idx="2">
                  <c:v>28.946666511011795</c:v>
                </c:pt>
                <c:pt idx="3">
                  <c:v>25.688556552067997</c:v>
                </c:pt>
                <c:pt idx="4">
                  <c:v>26.550354441293301</c:v>
                </c:pt>
                <c:pt idx="5">
                  <c:v>30.598879624937702</c:v>
                </c:pt>
                <c:pt idx="6">
                  <c:v>51.766791070920604</c:v>
                </c:pt>
                <c:pt idx="7">
                  <c:v>70.057992532755378</c:v>
                </c:pt>
                <c:pt idx="8">
                  <c:v>86.419397880885782</c:v>
                </c:pt>
              </c:numCache>
            </c:numRef>
          </c:yVal>
        </c:ser>
        <c:ser>
          <c:idx val="0"/>
          <c:order val="3"/>
          <c:tx>
            <c:v>Serratus Posterior Inferior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'Flex-Ext'!$X$12:$X$20</c:f>
              <c:numCache>
                <c:formatCode>0_ </c:formatCode>
                <c:ptCount val="9"/>
                <c:pt idx="0">
                  <c:v>14.642171427186097</c:v>
                </c:pt>
                <c:pt idx="1">
                  <c:v>12.802357898954904</c:v>
                </c:pt>
                <c:pt idx="2">
                  <c:v>10.614323517491901</c:v>
                </c:pt>
                <c:pt idx="3">
                  <c:v>8.6291974989249596</c:v>
                </c:pt>
                <c:pt idx="4">
                  <c:v>6.6567490789232497</c:v>
                </c:pt>
                <c:pt idx="5">
                  <c:v>6.3615121361867084</c:v>
                </c:pt>
                <c:pt idx="6">
                  <c:v>9.2224908852378</c:v>
                </c:pt>
                <c:pt idx="7">
                  <c:v>12.128883272925799</c:v>
                </c:pt>
                <c:pt idx="8">
                  <c:v>14.6045241704979</c:v>
                </c:pt>
              </c:numCache>
            </c:numRef>
          </c:yVal>
        </c:ser>
        <c:ser>
          <c:idx val="4"/>
          <c:order val="4"/>
          <c:tx>
            <c:v>Interspinales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'Flex-Ext'!$Z$12:$Z$20</c:f>
              <c:numCache>
                <c:formatCode>0_ </c:formatCode>
                <c:ptCount val="9"/>
                <c:pt idx="0">
                  <c:v>9.3245421273920197</c:v>
                </c:pt>
                <c:pt idx="1">
                  <c:v>8.4967966931737795</c:v>
                </c:pt>
                <c:pt idx="2">
                  <c:v>7.7583940462044296</c:v>
                </c:pt>
                <c:pt idx="3">
                  <c:v>7.0367555027817996</c:v>
                </c:pt>
                <c:pt idx="4">
                  <c:v>4.8269863090571787</c:v>
                </c:pt>
                <c:pt idx="5">
                  <c:v>4.7091164469170295</c:v>
                </c:pt>
                <c:pt idx="6">
                  <c:v>6.8342224279051802</c:v>
                </c:pt>
                <c:pt idx="7">
                  <c:v>9.4221904429025489</c:v>
                </c:pt>
                <c:pt idx="8">
                  <c:v>11.652637202163604</c:v>
                </c:pt>
              </c:numCache>
            </c:numRef>
          </c:yVal>
        </c:ser>
        <c:ser>
          <c:idx val="5"/>
          <c:order val="5"/>
          <c:tx>
            <c:v>Intertransversarii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'Flex-Ext'!$AB$12:$AB$20</c:f>
              <c:numCache>
                <c:formatCode>0_ </c:formatCode>
                <c:ptCount val="9"/>
                <c:pt idx="0">
                  <c:v>8.3871987193203594</c:v>
                </c:pt>
                <c:pt idx="1">
                  <c:v>7.2939891381972588</c:v>
                </c:pt>
                <c:pt idx="2">
                  <c:v>6.0893437593236914</c:v>
                </c:pt>
                <c:pt idx="3">
                  <c:v>5.2209609651103799</c:v>
                </c:pt>
                <c:pt idx="4">
                  <c:v>3.2843398087399307</c:v>
                </c:pt>
                <c:pt idx="5">
                  <c:v>2.9531024422866299</c:v>
                </c:pt>
                <c:pt idx="6">
                  <c:v>4.8444377061384785</c:v>
                </c:pt>
                <c:pt idx="7">
                  <c:v>7.2984647757031906</c:v>
                </c:pt>
                <c:pt idx="8">
                  <c:v>9.3723692054501502</c:v>
                </c:pt>
              </c:numCache>
            </c:numRef>
          </c:yVal>
        </c:ser>
        <c:ser>
          <c:idx val="6"/>
          <c:order val="6"/>
          <c:tx>
            <c:v>Rotatores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'Flex-Ext'!$AD$12:$AD$20</c:f>
              <c:numCache>
                <c:formatCode>0_ </c:formatCode>
                <c:ptCount val="9"/>
                <c:pt idx="0">
                  <c:v>2.2304872681261703</c:v>
                </c:pt>
                <c:pt idx="1">
                  <c:v>2.0196908047617295</c:v>
                </c:pt>
                <c:pt idx="2">
                  <c:v>1.7930792730033998</c:v>
                </c:pt>
                <c:pt idx="3">
                  <c:v>1.6171154046504401</c:v>
                </c:pt>
                <c:pt idx="4">
                  <c:v>2.3079813006929903</c:v>
                </c:pt>
                <c:pt idx="5">
                  <c:v>4.2001662181389392</c:v>
                </c:pt>
                <c:pt idx="6">
                  <c:v>8.2975107381099598</c:v>
                </c:pt>
                <c:pt idx="7">
                  <c:v>11.616833162998498</c:v>
                </c:pt>
                <c:pt idx="8">
                  <c:v>14.6003161164665</c:v>
                </c:pt>
              </c:numCache>
            </c:numRef>
          </c:yVal>
        </c:ser>
        <c:dLbls/>
        <c:axId val="53998720"/>
        <c:axId val="54000256"/>
      </c:scatterChart>
      <c:valAx>
        <c:axId val="53998720"/>
        <c:scaling>
          <c:orientation val="minMax"/>
          <c:max val="40"/>
          <c:min val="-40"/>
        </c:scaling>
        <c:axPos val="b"/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4000256"/>
        <c:crossesAt val="0"/>
        <c:crossBetween val="midCat"/>
      </c:valAx>
      <c:valAx>
        <c:axId val="54000256"/>
        <c:scaling>
          <c:orientation val="minMax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998720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3204473890213123"/>
          <c:y val="5.3519953356801334E-2"/>
          <c:w val="0.64560264587400107"/>
          <c:h val="0.44404362905432992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5"/>
          <c:order val="0"/>
          <c:tx>
            <c:v>Rectus Abdominis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'Flex-Ext'!$AE$12:$AE$20</c:f>
              <c:numCache>
                <c:formatCode>0_ </c:formatCode>
                <c:ptCount val="9"/>
                <c:pt idx="0">
                  <c:v>1.2115342000000001E-8</c:v>
                </c:pt>
                <c:pt idx="1">
                  <c:v>5.3262190000000028E-9</c:v>
                </c:pt>
                <c:pt idx="2">
                  <c:v>8.3031750000000061E-9</c:v>
                </c:pt>
                <c:pt idx="3">
                  <c:v>6.2425230000000035E-9</c:v>
                </c:pt>
                <c:pt idx="4">
                  <c:v>3.8946620000000017E-9</c:v>
                </c:pt>
                <c:pt idx="5">
                  <c:v>34.242051821664596</c:v>
                </c:pt>
                <c:pt idx="6">
                  <c:v>151.05123983447902</c:v>
                </c:pt>
                <c:pt idx="7">
                  <c:v>264.24261608574608</c:v>
                </c:pt>
                <c:pt idx="8">
                  <c:v>368.37550415122399</c:v>
                </c:pt>
              </c:numCache>
            </c:numRef>
          </c:yVal>
        </c:ser>
        <c:ser>
          <c:idx val="6"/>
          <c:order val="1"/>
          <c:tx>
            <c:v>Spinalis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'Flex-Ext'!$AF$12:$AF$20</c:f>
              <c:numCache>
                <c:formatCode>0_ </c:formatCode>
                <c:ptCount val="9"/>
                <c:pt idx="0">
                  <c:v>15.794352245971599</c:v>
                </c:pt>
                <c:pt idx="1">
                  <c:v>15.263933846358</c:v>
                </c:pt>
                <c:pt idx="2">
                  <c:v>14.7765115087411</c:v>
                </c:pt>
                <c:pt idx="3">
                  <c:v>14.166597171921401</c:v>
                </c:pt>
                <c:pt idx="4">
                  <c:v>14.6549628856407</c:v>
                </c:pt>
                <c:pt idx="5">
                  <c:v>17.910276114025297</c:v>
                </c:pt>
                <c:pt idx="6">
                  <c:v>26.090439141414997</c:v>
                </c:pt>
                <c:pt idx="7">
                  <c:v>34.1453611828668</c:v>
                </c:pt>
                <c:pt idx="8">
                  <c:v>41.3241142190735</c:v>
                </c:pt>
              </c:numCache>
            </c:numRef>
          </c:yVal>
        </c:ser>
        <c:dLbls/>
        <c:axId val="54021504"/>
        <c:axId val="54043776"/>
      </c:scatterChart>
      <c:valAx>
        <c:axId val="54021504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54043776"/>
        <c:crossesAt val="0"/>
        <c:crossBetween val="midCat"/>
      </c:valAx>
      <c:valAx>
        <c:axId val="54043776"/>
        <c:scaling>
          <c:orientation val="minMax"/>
          <c:max val="500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4021504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3204473890213123"/>
          <c:y val="5.3519953356801334E-2"/>
          <c:w val="0.52560422218899461"/>
          <c:h val="0.15613664341354916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1"/>
          <c:order val="0"/>
          <c:tx>
            <c:v>Iliocostalis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'Flex-Ext'!$G$22:$G$30</c:f>
              <c:numCache>
                <c:formatCode>0_ </c:formatCode>
                <c:ptCount val="9"/>
                <c:pt idx="0">
                  <c:v>122.257869204499</c:v>
                </c:pt>
                <c:pt idx="1">
                  <c:v>107.148917267882</c:v>
                </c:pt>
                <c:pt idx="2">
                  <c:v>83.486323553153298</c:v>
                </c:pt>
                <c:pt idx="3">
                  <c:v>51.509914544014698</c:v>
                </c:pt>
                <c:pt idx="4">
                  <c:v>31.984935978709796</c:v>
                </c:pt>
                <c:pt idx="5">
                  <c:v>30.056834910945</c:v>
                </c:pt>
                <c:pt idx="6">
                  <c:v>35.6322638287416</c:v>
                </c:pt>
                <c:pt idx="7">
                  <c:v>46.937312410110103</c:v>
                </c:pt>
                <c:pt idx="8">
                  <c:v>55.488955219672697</c:v>
                </c:pt>
              </c:numCache>
            </c:numRef>
          </c:yVal>
        </c:ser>
        <c:ser>
          <c:idx val="2"/>
          <c:order val="1"/>
          <c:tx>
            <c:v>Longissimus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'Flex-Ext'!$I$22:$I$30</c:f>
              <c:numCache>
                <c:formatCode>0_ </c:formatCode>
                <c:ptCount val="9"/>
                <c:pt idx="0">
                  <c:v>199.78665980253601</c:v>
                </c:pt>
                <c:pt idx="1">
                  <c:v>178.46298759594799</c:v>
                </c:pt>
                <c:pt idx="2">
                  <c:v>144.995704838389</c:v>
                </c:pt>
                <c:pt idx="3">
                  <c:v>105.35234839449096</c:v>
                </c:pt>
                <c:pt idx="4">
                  <c:v>84.073884089106798</c:v>
                </c:pt>
                <c:pt idx="5">
                  <c:v>47.364404437423694</c:v>
                </c:pt>
                <c:pt idx="6">
                  <c:v>64.466771975895981</c:v>
                </c:pt>
                <c:pt idx="7">
                  <c:v>82.709468301774891</c:v>
                </c:pt>
                <c:pt idx="8">
                  <c:v>96.955743648289783</c:v>
                </c:pt>
              </c:numCache>
            </c:numRef>
          </c:yVal>
        </c:ser>
        <c:ser>
          <c:idx val="3"/>
          <c:order val="2"/>
          <c:tx>
            <c:v>Psoas Major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'Flex-Ext'!$K$22:$K$30</c:f>
              <c:numCache>
                <c:formatCode>0_ </c:formatCode>
                <c:ptCount val="9"/>
                <c:pt idx="0">
                  <c:v>5.5708921000000017E-7</c:v>
                </c:pt>
                <c:pt idx="1">
                  <c:v>8.5141234100000031E-7</c:v>
                </c:pt>
                <c:pt idx="2">
                  <c:v>8.9273206000000014E-8</c:v>
                </c:pt>
                <c:pt idx="3">
                  <c:v>1.1420878200000008E-7</c:v>
                </c:pt>
                <c:pt idx="4">
                  <c:v>2.5934978355002798</c:v>
                </c:pt>
                <c:pt idx="5">
                  <c:v>78.012783284407007</c:v>
                </c:pt>
                <c:pt idx="6">
                  <c:v>190.20105670981897</c:v>
                </c:pt>
                <c:pt idx="7">
                  <c:v>271.66429246749897</c:v>
                </c:pt>
                <c:pt idx="8">
                  <c:v>349.72196007340102</c:v>
                </c:pt>
              </c:numCache>
            </c:numRef>
          </c:yVal>
        </c:ser>
        <c:ser>
          <c:idx val="0"/>
          <c:order val="3"/>
          <c:tx>
            <c:v>Quadratus Lumborum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'Flex-Ext'!$M$22:$M$30</c:f>
              <c:numCache>
                <c:formatCode>0_ </c:formatCode>
                <c:ptCount val="9"/>
                <c:pt idx="0">
                  <c:v>1.5943999400000006E-7</c:v>
                </c:pt>
                <c:pt idx="1">
                  <c:v>2.4395660200000003E-7</c:v>
                </c:pt>
                <c:pt idx="2">
                  <c:v>2.4307958000000008E-8</c:v>
                </c:pt>
                <c:pt idx="3">
                  <c:v>3.0803265000000023E-8</c:v>
                </c:pt>
                <c:pt idx="4">
                  <c:v>3.8563032578575505</c:v>
                </c:pt>
                <c:pt idx="5">
                  <c:v>28.369444247950696</c:v>
                </c:pt>
                <c:pt idx="6">
                  <c:v>54.733461675314693</c:v>
                </c:pt>
                <c:pt idx="7">
                  <c:v>83.063569274631107</c:v>
                </c:pt>
                <c:pt idx="8">
                  <c:v>108.70488870915</c:v>
                </c:pt>
              </c:numCache>
            </c:numRef>
          </c:yVal>
        </c:ser>
        <c:ser>
          <c:idx val="4"/>
          <c:order val="4"/>
          <c:tx>
            <c:v>External Obliques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'Flex-Ext'!$O$22:$O$30</c:f>
              <c:numCache>
                <c:formatCode>0_ </c:formatCode>
                <c:ptCount val="9"/>
                <c:pt idx="0">
                  <c:v>87.190453988635795</c:v>
                </c:pt>
                <c:pt idx="1">
                  <c:v>70.054593226860803</c:v>
                </c:pt>
                <c:pt idx="2">
                  <c:v>53.469616292934909</c:v>
                </c:pt>
                <c:pt idx="3">
                  <c:v>34.234758882742398</c:v>
                </c:pt>
                <c:pt idx="4">
                  <c:v>7.9263597576049403</c:v>
                </c:pt>
                <c:pt idx="5">
                  <c:v>38.714087027238484</c:v>
                </c:pt>
                <c:pt idx="6">
                  <c:v>72.340520718818993</c:v>
                </c:pt>
                <c:pt idx="7">
                  <c:v>104.68063546391701</c:v>
                </c:pt>
                <c:pt idx="8">
                  <c:v>133.74332269624193</c:v>
                </c:pt>
              </c:numCache>
            </c:numRef>
          </c:yVal>
        </c:ser>
        <c:ser>
          <c:idx val="5"/>
          <c:order val="5"/>
          <c:tx>
            <c:v>Internal Obliques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'Flex-Ext'!$Q$22:$Q$30</c:f>
              <c:numCache>
                <c:formatCode>0_ </c:formatCode>
                <c:ptCount val="9"/>
                <c:pt idx="0">
                  <c:v>14.677337335435199</c:v>
                </c:pt>
                <c:pt idx="1">
                  <c:v>10.2762985704287</c:v>
                </c:pt>
                <c:pt idx="2">
                  <c:v>5.3097365428050995</c:v>
                </c:pt>
                <c:pt idx="3">
                  <c:v>3.0839735739072904</c:v>
                </c:pt>
                <c:pt idx="4">
                  <c:v>6.4949308397851482</c:v>
                </c:pt>
                <c:pt idx="5">
                  <c:v>85.184694943286601</c:v>
                </c:pt>
                <c:pt idx="6">
                  <c:v>173.74780904104796</c:v>
                </c:pt>
                <c:pt idx="7">
                  <c:v>252.14516070820795</c:v>
                </c:pt>
                <c:pt idx="8">
                  <c:v>327.117721645649</c:v>
                </c:pt>
              </c:numCache>
            </c:numRef>
          </c:yVal>
        </c:ser>
        <c:dLbls/>
        <c:axId val="54119808"/>
        <c:axId val="54142080"/>
      </c:scatterChart>
      <c:valAx>
        <c:axId val="54119808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54142080"/>
        <c:crossesAt val="0"/>
        <c:crossBetween val="midCat"/>
      </c:valAx>
      <c:valAx>
        <c:axId val="54142080"/>
        <c:scaling>
          <c:orientation val="minMax"/>
          <c:max val="500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4119808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33916317773888172"/>
          <c:y val="5.3519940718378761E-2"/>
          <c:w val="0.52560422218899461"/>
          <c:h val="0.36606882044328526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1"/>
          <c:order val="0"/>
          <c:tx>
            <c:v>Iliocostalis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'Flex-Ext'!$H$22:$H$30</c:f>
              <c:numCache>
                <c:formatCode>0_ </c:formatCode>
                <c:ptCount val="9"/>
                <c:pt idx="0">
                  <c:v>334.564306273113</c:v>
                </c:pt>
                <c:pt idx="1">
                  <c:v>274.68799759874008</c:v>
                </c:pt>
                <c:pt idx="2">
                  <c:v>204.59465088413398</c:v>
                </c:pt>
                <c:pt idx="3">
                  <c:v>124.13010949867702</c:v>
                </c:pt>
                <c:pt idx="4">
                  <c:v>31.996531561852997</c:v>
                </c:pt>
                <c:pt idx="5">
                  <c:v>9.9737152298142924</c:v>
                </c:pt>
                <c:pt idx="6">
                  <c:v>5.2607348611356182</c:v>
                </c:pt>
                <c:pt idx="7">
                  <c:v>2.4613919243324602</c:v>
                </c:pt>
                <c:pt idx="8">
                  <c:v>2.5429735080000009E-6</c:v>
                </c:pt>
              </c:numCache>
            </c:numRef>
          </c:yVal>
        </c:ser>
        <c:ser>
          <c:idx val="2"/>
          <c:order val="1"/>
          <c:tx>
            <c:v>Longissimus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'Flex-Ext'!$J$22:$J$30</c:f>
              <c:numCache>
                <c:formatCode>0_ </c:formatCode>
                <c:ptCount val="9"/>
                <c:pt idx="0">
                  <c:v>457.854406574699</c:v>
                </c:pt>
                <c:pt idx="1">
                  <c:v>373.45258391452205</c:v>
                </c:pt>
                <c:pt idx="2">
                  <c:v>284.05269651809698</c:v>
                </c:pt>
                <c:pt idx="3">
                  <c:v>191.18499981277904</c:v>
                </c:pt>
                <c:pt idx="4">
                  <c:v>84.067941445455901</c:v>
                </c:pt>
                <c:pt idx="5">
                  <c:v>31.808450217222401</c:v>
                </c:pt>
                <c:pt idx="6">
                  <c:v>33.871376259044794</c:v>
                </c:pt>
                <c:pt idx="7">
                  <c:v>40.149709002016799</c:v>
                </c:pt>
                <c:pt idx="8">
                  <c:v>44.089887580850288</c:v>
                </c:pt>
              </c:numCache>
            </c:numRef>
          </c:yVal>
        </c:ser>
        <c:ser>
          <c:idx val="3"/>
          <c:order val="2"/>
          <c:tx>
            <c:v>Psoas Major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'Flex-Ext'!$L$22:$L$30</c:f>
              <c:numCache>
                <c:formatCode>0_ </c:formatCode>
                <c:ptCount val="9"/>
                <c:pt idx="0">
                  <c:v>191.07926126570996</c:v>
                </c:pt>
                <c:pt idx="1">
                  <c:v>142.43380795909701</c:v>
                </c:pt>
                <c:pt idx="2">
                  <c:v>87.190910335877007</c:v>
                </c:pt>
                <c:pt idx="3">
                  <c:v>35.446078024120602</c:v>
                </c:pt>
                <c:pt idx="4">
                  <c:v>2.5976732456567304</c:v>
                </c:pt>
                <c:pt idx="5">
                  <c:v>10.125359943076598</c:v>
                </c:pt>
                <c:pt idx="6">
                  <c:v>64.669424389571603</c:v>
                </c:pt>
                <c:pt idx="7">
                  <c:v>103.06898995833501</c:v>
                </c:pt>
                <c:pt idx="8">
                  <c:v>136.95919620072902</c:v>
                </c:pt>
              </c:numCache>
            </c:numRef>
          </c:yVal>
        </c:ser>
        <c:ser>
          <c:idx val="0"/>
          <c:order val="3"/>
          <c:tx>
            <c:v>Quadratus Lumborum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'Flex-Ext'!$N$22:$N$30</c:f>
              <c:numCache>
                <c:formatCode>0_ </c:formatCode>
                <c:ptCount val="9"/>
                <c:pt idx="0">
                  <c:v>147.83634243247104</c:v>
                </c:pt>
                <c:pt idx="1">
                  <c:v>120.75168812230099</c:v>
                </c:pt>
                <c:pt idx="2">
                  <c:v>88.0590904756085</c:v>
                </c:pt>
                <c:pt idx="3">
                  <c:v>48.550457260175804</c:v>
                </c:pt>
                <c:pt idx="4">
                  <c:v>3.8510891950275794</c:v>
                </c:pt>
                <c:pt idx="5">
                  <c:v>1.2530852100000004E-7</c:v>
                </c:pt>
                <c:pt idx="6">
                  <c:v>3.5951698000000014E-7</c:v>
                </c:pt>
                <c:pt idx="7">
                  <c:v>1.7754849500000004E-7</c:v>
                </c:pt>
                <c:pt idx="8">
                  <c:v>2.8095845700000012E-7</c:v>
                </c:pt>
              </c:numCache>
            </c:numRef>
          </c:yVal>
        </c:ser>
        <c:ser>
          <c:idx val="4"/>
          <c:order val="4"/>
          <c:tx>
            <c:v>External Obliques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'Flex-Ext'!$P$22:$P$30</c:f>
              <c:numCache>
                <c:formatCode>0_ </c:formatCode>
                <c:ptCount val="9"/>
                <c:pt idx="0">
                  <c:v>91.492631952603389</c:v>
                </c:pt>
                <c:pt idx="1">
                  <c:v>70.887212743445602</c:v>
                </c:pt>
                <c:pt idx="2">
                  <c:v>50.015222115660997</c:v>
                </c:pt>
                <c:pt idx="3">
                  <c:v>28.259898857631899</c:v>
                </c:pt>
                <c:pt idx="4">
                  <c:v>7.9263597419463903</c:v>
                </c:pt>
                <c:pt idx="5">
                  <c:v>31.8898715802593</c:v>
                </c:pt>
                <c:pt idx="6">
                  <c:v>57.736753083806903</c:v>
                </c:pt>
                <c:pt idx="7">
                  <c:v>79.120108668948902</c:v>
                </c:pt>
                <c:pt idx="8">
                  <c:v>98.899369225979896</c:v>
                </c:pt>
              </c:numCache>
            </c:numRef>
          </c:yVal>
        </c:ser>
        <c:ser>
          <c:idx val="5"/>
          <c:order val="5"/>
          <c:tx>
            <c:v>Internal Obliques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'Flex-Ext'!$R$22:$R$30</c:f>
              <c:numCache>
                <c:formatCode>0_ </c:formatCode>
                <c:ptCount val="9"/>
                <c:pt idx="0">
                  <c:v>230.81748244624401</c:v>
                </c:pt>
                <c:pt idx="1">
                  <c:v>180.36500740896102</c:v>
                </c:pt>
                <c:pt idx="2">
                  <c:v>122.20119613771702</c:v>
                </c:pt>
                <c:pt idx="3">
                  <c:v>61.22235134097312</c:v>
                </c:pt>
                <c:pt idx="4">
                  <c:v>6.4952970714245311</c:v>
                </c:pt>
                <c:pt idx="5">
                  <c:v>6.8849665702332885</c:v>
                </c:pt>
                <c:pt idx="6">
                  <c:v>14.686546822409003</c:v>
                </c:pt>
                <c:pt idx="7">
                  <c:v>20.150116714784001</c:v>
                </c:pt>
                <c:pt idx="8">
                  <c:v>29.492636813689693</c:v>
                </c:pt>
              </c:numCache>
            </c:numRef>
          </c:yVal>
        </c:ser>
        <c:dLbls/>
        <c:axId val="54176384"/>
        <c:axId val="54186368"/>
      </c:scatterChart>
      <c:valAx>
        <c:axId val="54176384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54186368"/>
        <c:crossesAt val="0"/>
        <c:crossBetween val="midCat"/>
      </c:valAx>
      <c:valAx>
        <c:axId val="54186368"/>
        <c:scaling>
          <c:orientation val="minMax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4176384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33916317773888172"/>
          <c:y val="5.3519940718378761E-2"/>
          <c:w val="0.52560422218899461"/>
          <c:h val="0.39306010034710842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1"/>
          <c:order val="0"/>
          <c:tx>
            <c:v>Lumbar Multifidus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'Flex-Ext'!$E$22:$E$30</c:f>
              <c:numCache>
                <c:formatCode>0_ </c:formatCode>
                <c:ptCount val="9"/>
                <c:pt idx="0">
                  <c:v>62.400791568598194</c:v>
                </c:pt>
                <c:pt idx="1">
                  <c:v>54.396369430358597</c:v>
                </c:pt>
                <c:pt idx="2">
                  <c:v>45.563758259847802</c:v>
                </c:pt>
                <c:pt idx="3">
                  <c:v>35.178676443652094</c:v>
                </c:pt>
                <c:pt idx="4">
                  <c:v>23.853193558158299</c:v>
                </c:pt>
                <c:pt idx="5">
                  <c:v>22.659782645629196</c:v>
                </c:pt>
                <c:pt idx="6">
                  <c:v>28.579838073611899</c:v>
                </c:pt>
                <c:pt idx="7">
                  <c:v>32.906090116227702</c:v>
                </c:pt>
                <c:pt idx="8">
                  <c:v>35.073088052070702</c:v>
                </c:pt>
              </c:numCache>
            </c:numRef>
          </c:yVal>
        </c:ser>
        <c:ser>
          <c:idx val="2"/>
          <c:order val="1"/>
          <c:tx>
            <c:v>SemiSpinalis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'Flex-Ext'!$S$22:$S$30</c:f>
              <c:numCache>
                <c:formatCode>0_ </c:formatCode>
                <c:ptCount val="9"/>
                <c:pt idx="0">
                  <c:v>113.88585922780101</c:v>
                </c:pt>
                <c:pt idx="1">
                  <c:v>102.08094039869898</c:v>
                </c:pt>
                <c:pt idx="2">
                  <c:v>88.292427720034482</c:v>
                </c:pt>
                <c:pt idx="3">
                  <c:v>74.746326803698793</c:v>
                </c:pt>
                <c:pt idx="4">
                  <c:v>62.434320392049699</c:v>
                </c:pt>
                <c:pt idx="5">
                  <c:v>71.657412694777406</c:v>
                </c:pt>
                <c:pt idx="6">
                  <c:v>91.393899201051099</c:v>
                </c:pt>
                <c:pt idx="7">
                  <c:v>116.488610351885</c:v>
                </c:pt>
                <c:pt idx="8">
                  <c:v>136.99774329260799</c:v>
                </c:pt>
              </c:numCache>
            </c:numRef>
          </c:yVal>
        </c:ser>
        <c:ser>
          <c:idx val="3"/>
          <c:order val="2"/>
          <c:tx>
            <c:v>Thoracic Multifidus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'Flex-Ext'!$U$22:$U$30</c:f>
              <c:numCache>
                <c:formatCode>0_ </c:formatCode>
                <c:ptCount val="9"/>
                <c:pt idx="0">
                  <c:v>46.882011609977901</c:v>
                </c:pt>
                <c:pt idx="1">
                  <c:v>41.830688305048696</c:v>
                </c:pt>
                <c:pt idx="2">
                  <c:v>35.738088501017096</c:v>
                </c:pt>
                <c:pt idx="3">
                  <c:v>30.156607502922402</c:v>
                </c:pt>
                <c:pt idx="4">
                  <c:v>26.562953743377996</c:v>
                </c:pt>
                <c:pt idx="5">
                  <c:v>29.143110092478899</c:v>
                </c:pt>
                <c:pt idx="6">
                  <c:v>36.88438654378519</c:v>
                </c:pt>
                <c:pt idx="7">
                  <c:v>47.898832490252396</c:v>
                </c:pt>
                <c:pt idx="8">
                  <c:v>56.81823436266319</c:v>
                </c:pt>
              </c:numCache>
            </c:numRef>
          </c:yVal>
        </c:ser>
        <c:ser>
          <c:idx val="0"/>
          <c:order val="3"/>
          <c:tx>
            <c:v>Serratus Posterior Inferior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'Flex-Ext'!$W$22:$W$30</c:f>
              <c:numCache>
                <c:formatCode>0_ </c:formatCode>
                <c:ptCount val="9"/>
                <c:pt idx="0">
                  <c:v>2.4039910247000009E-5</c:v>
                </c:pt>
                <c:pt idx="1">
                  <c:v>1.1457593476774897</c:v>
                </c:pt>
                <c:pt idx="2">
                  <c:v>2.3965716601643399</c:v>
                </c:pt>
                <c:pt idx="3">
                  <c:v>3.4339590609113602</c:v>
                </c:pt>
                <c:pt idx="4">
                  <c:v>6.6216038424295496</c:v>
                </c:pt>
                <c:pt idx="5">
                  <c:v>12.542135022918799</c:v>
                </c:pt>
                <c:pt idx="6">
                  <c:v>18.3294379458154</c:v>
                </c:pt>
                <c:pt idx="7">
                  <c:v>23.147486341170097</c:v>
                </c:pt>
                <c:pt idx="8">
                  <c:v>27.158113711521391</c:v>
                </c:pt>
              </c:numCache>
            </c:numRef>
          </c:yVal>
        </c:ser>
        <c:ser>
          <c:idx val="4"/>
          <c:order val="4"/>
          <c:tx>
            <c:v>Interspinales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'Flex-Ext'!$Y$22:$Y$30</c:f>
              <c:numCache>
                <c:formatCode>0_ </c:formatCode>
                <c:ptCount val="9"/>
                <c:pt idx="0">
                  <c:v>9.4200579818055488</c:v>
                </c:pt>
                <c:pt idx="1">
                  <c:v>8.845795389689691</c:v>
                </c:pt>
                <c:pt idx="2">
                  <c:v>8.0711061016162908</c:v>
                </c:pt>
                <c:pt idx="3">
                  <c:v>7.1364675143969896</c:v>
                </c:pt>
                <c:pt idx="4">
                  <c:v>4.8271164931231896</c:v>
                </c:pt>
                <c:pt idx="5">
                  <c:v>5.3929183921606603</c:v>
                </c:pt>
                <c:pt idx="6">
                  <c:v>5.7991991738791207</c:v>
                </c:pt>
                <c:pt idx="7">
                  <c:v>7.3168534356594996</c:v>
                </c:pt>
                <c:pt idx="8">
                  <c:v>8.9598518699268297</c:v>
                </c:pt>
              </c:numCache>
            </c:numRef>
          </c:yVal>
        </c:ser>
        <c:ser>
          <c:idx val="5"/>
          <c:order val="5"/>
          <c:tx>
            <c:v>Intertransversarii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'Flex-Ext'!$AA$22:$AA$30</c:f>
              <c:numCache>
                <c:formatCode>0_ </c:formatCode>
                <c:ptCount val="9"/>
                <c:pt idx="0">
                  <c:v>5.3144250004524487</c:v>
                </c:pt>
                <c:pt idx="1">
                  <c:v>4.9642511947716512</c:v>
                </c:pt>
                <c:pt idx="2">
                  <c:v>4.4395397116774902</c:v>
                </c:pt>
                <c:pt idx="3">
                  <c:v>4.3156429847854305</c:v>
                </c:pt>
                <c:pt idx="4">
                  <c:v>3.2833007165673513</c:v>
                </c:pt>
                <c:pt idx="5">
                  <c:v>5.8656113593532089</c:v>
                </c:pt>
                <c:pt idx="6">
                  <c:v>7.2054967087917996</c:v>
                </c:pt>
                <c:pt idx="7">
                  <c:v>10.039398920276998</c:v>
                </c:pt>
                <c:pt idx="8">
                  <c:v>12.564359000987199</c:v>
                </c:pt>
              </c:numCache>
            </c:numRef>
          </c:yVal>
        </c:ser>
        <c:ser>
          <c:idx val="6"/>
          <c:order val="6"/>
          <c:tx>
            <c:v>Rotatores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'Flex-Ext'!$AC$22:$AC$30</c:f>
              <c:numCache>
                <c:formatCode>0_ </c:formatCode>
                <c:ptCount val="9"/>
                <c:pt idx="0">
                  <c:v>8.6265603908474198</c:v>
                </c:pt>
                <c:pt idx="1">
                  <c:v>7.1866970801225811</c:v>
                </c:pt>
                <c:pt idx="2">
                  <c:v>5.74704761730922</c:v>
                </c:pt>
                <c:pt idx="3">
                  <c:v>4.08549323956046</c:v>
                </c:pt>
                <c:pt idx="4">
                  <c:v>2.3044313920077402</c:v>
                </c:pt>
                <c:pt idx="5">
                  <c:v>1.8806703578135899</c:v>
                </c:pt>
                <c:pt idx="6">
                  <c:v>2.6228861153954095</c:v>
                </c:pt>
                <c:pt idx="7">
                  <c:v>3.6560020250972394</c:v>
                </c:pt>
                <c:pt idx="8">
                  <c:v>4.6719016903396104</c:v>
                </c:pt>
              </c:numCache>
            </c:numRef>
          </c:yVal>
        </c:ser>
        <c:dLbls/>
        <c:axId val="54250496"/>
        <c:axId val="54256384"/>
      </c:scatterChart>
      <c:valAx>
        <c:axId val="54250496"/>
        <c:scaling>
          <c:orientation val="minMax"/>
          <c:max val="40"/>
          <c:min val="-40"/>
        </c:scaling>
        <c:axPos val="b"/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4256384"/>
        <c:crossesAt val="0"/>
        <c:crossBetween val="midCat"/>
      </c:valAx>
      <c:valAx>
        <c:axId val="54256384"/>
        <c:scaling>
          <c:orientation val="minMax"/>
          <c:max val="200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4250496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3204473890213123"/>
          <c:y val="5.3519953356801334E-2"/>
          <c:w val="0.64560264587400107"/>
          <c:h val="0.44404362905432992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1"/>
          <c:order val="0"/>
          <c:tx>
            <c:v>Lumbar Multifidus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'Flex-Ext'!$F$22:$F$30</c:f>
              <c:numCache>
                <c:formatCode>0_ </c:formatCode>
                <c:ptCount val="9"/>
                <c:pt idx="0">
                  <c:v>106.22689859881601</c:v>
                </c:pt>
                <c:pt idx="1">
                  <c:v>74.936979730428391</c:v>
                </c:pt>
                <c:pt idx="2">
                  <c:v>50.050256407464289</c:v>
                </c:pt>
                <c:pt idx="3">
                  <c:v>37.094047206177699</c:v>
                </c:pt>
                <c:pt idx="4">
                  <c:v>23.857292381024099</c:v>
                </c:pt>
                <c:pt idx="5">
                  <c:v>30.150922364606604</c:v>
                </c:pt>
                <c:pt idx="6">
                  <c:v>33.7038098240536</c:v>
                </c:pt>
                <c:pt idx="7">
                  <c:v>39.14024161348069</c:v>
                </c:pt>
                <c:pt idx="8">
                  <c:v>43.461552238363502</c:v>
                </c:pt>
              </c:numCache>
            </c:numRef>
          </c:yVal>
        </c:ser>
        <c:ser>
          <c:idx val="2"/>
          <c:order val="1"/>
          <c:tx>
            <c:v>SemiSpinalis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'Flex-Ext'!$T$22:$T$30</c:f>
              <c:numCache>
                <c:formatCode>0_ </c:formatCode>
                <c:ptCount val="9"/>
                <c:pt idx="0">
                  <c:v>67.442360249255017</c:v>
                </c:pt>
                <c:pt idx="1">
                  <c:v>69.211926220036119</c:v>
                </c:pt>
                <c:pt idx="2">
                  <c:v>65.482839606471984</c:v>
                </c:pt>
                <c:pt idx="3">
                  <c:v>58.028701961476301</c:v>
                </c:pt>
                <c:pt idx="4">
                  <c:v>62.420856600961301</c:v>
                </c:pt>
                <c:pt idx="5">
                  <c:v>73.930356865881279</c:v>
                </c:pt>
                <c:pt idx="6">
                  <c:v>90.179570337244371</c:v>
                </c:pt>
                <c:pt idx="7">
                  <c:v>119.257057755196</c:v>
                </c:pt>
                <c:pt idx="8">
                  <c:v>145.444400310247</c:v>
                </c:pt>
              </c:numCache>
            </c:numRef>
          </c:yVal>
        </c:ser>
        <c:ser>
          <c:idx val="3"/>
          <c:order val="2"/>
          <c:tx>
            <c:v>Thoracic Multifidus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'Flex-Ext'!$V$22:$V$30</c:f>
              <c:numCache>
                <c:formatCode>0_ </c:formatCode>
                <c:ptCount val="9"/>
                <c:pt idx="0">
                  <c:v>31.302417113183196</c:v>
                </c:pt>
                <c:pt idx="1">
                  <c:v>30.896798203453699</c:v>
                </c:pt>
                <c:pt idx="2">
                  <c:v>27.971180894679296</c:v>
                </c:pt>
                <c:pt idx="3">
                  <c:v>24.480958453444703</c:v>
                </c:pt>
                <c:pt idx="4">
                  <c:v>26.550359563282399</c:v>
                </c:pt>
                <c:pt idx="5">
                  <c:v>26.821519444604</c:v>
                </c:pt>
                <c:pt idx="6">
                  <c:v>32.078629805409996</c:v>
                </c:pt>
                <c:pt idx="7">
                  <c:v>44.212531184169308</c:v>
                </c:pt>
                <c:pt idx="8">
                  <c:v>55.629855073651399</c:v>
                </c:pt>
              </c:numCache>
            </c:numRef>
          </c:yVal>
        </c:ser>
        <c:ser>
          <c:idx val="0"/>
          <c:order val="3"/>
          <c:tx>
            <c:v>Serratus Posterior Inferior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'Flex-Ext'!$X$22:$X$30</c:f>
              <c:numCache>
                <c:formatCode>0_ </c:formatCode>
                <c:ptCount val="9"/>
                <c:pt idx="0">
                  <c:v>20.712132228643696</c:v>
                </c:pt>
                <c:pt idx="1">
                  <c:v>17.279976289187097</c:v>
                </c:pt>
                <c:pt idx="2">
                  <c:v>13.730835400940798</c:v>
                </c:pt>
                <c:pt idx="3">
                  <c:v>10.594052553405902</c:v>
                </c:pt>
                <c:pt idx="4">
                  <c:v>6.65674993140835</c:v>
                </c:pt>
                <c:pt idx="5">
                  <c:v>2.7661805371636499</c:v>
                </c:pt>
                <c:pt idx="6">
                  <c:v>1.4137753244246398</c:v>
                </c:pt>
                <c:pt idx="7">
                  <c:v>1.8771787851192399</c:v>
                </c:pt>
                <c:pt idx="8">
                  <c:v>2.5160294623825901</c:v>
                </c:pt>
              </c:numCache>
            </c:numRef>
          </c:yVal>
        </c:ser>
        <c:ser>
          <c:idx val="4"/>
          <c:order val="4"/>
          <c:tx>
            <c:v>Interspinales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'Flex-Ext'!$Z$22:$Z$30</c:f>
              <c:numCache>
                <c:formatCode>0_ </c:formatCode>
                <c:ptCount val="9"/>
                <c:pt idx="0">
                  <c:v>10.080030524361701</c:v>
                </c:pt>
                <c:pt idx="1">
                  <c:v>9.4223239939091492</c:v>
                </c:pt>
                <c:pt idx="2">
                  <c:v>8.4141729609461482</c:v>
                </c:pt>
                <c:pt idx="3">
                  <c:v>7.2852698425460609</c:v>
                </c:pt>
                <c:pt idx="4">
                  <c:v>4.8269887117361696</c:v>
                </c:pt>
                <c:pt idx="5">
                  <c:v>4.9398247838378717</c:v>
                </c:pt>
                <c:pt idx="6">
                  <c:v>5.2217886549339303</c:v>
                </c:pt>
                <c:pt idx="7">
                  <c:v>6.4531092439090001</c:v>
                </c:pt>
                <c:pt idx="8">
                  <c:v>7.63199662302788</c:v>
                </c:pt>
              </c:numCache>
            </c:numRef>
          </c:yVal>
        </c:ser>
        <c:ser>
          <c:idx val="5"/>
          <c:order val="5"/>
          <c:tx>
            <c:v>Intertransversarii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'Flex-Ext'!$AB$22:$AB$30</c:f>
              <c:numCache>
                <c:formatCode>0_ </c:formatCode>
                <c:ptCount val="9"/>
                <c:pt idx="0">
                  <c:v>9.9218951886364284</c:v>
                </c:pt>
                <c:pt idx="1">
                  <c:v>8.8405824899369296</c:v>
                </c:pt>
                <c:pt idx="2">
                  <c:v>7.0420827679060887</c:v>
                </c:pt>
                <c:pt idx="3">
                  <c:v>5.5785521916769998</c:v>
                </c:pt>
                <c:pt idx="4">
                  <c:v>3.2843413748904604</c:v>
                </c:pt>
                <c:pt idx="5">
                  <c:v>1.9617597475979198</c:v>
                </c:pt>
                <c:pt idx="6">
                  <c:v>2.1975614910036199</c:v>
                </c:pt>
                <c:pt idx="7">
                  <c:v>3.1698695954293399</c:v>
                </c:pt>
                <c:pt idx="8">
                  <c:v>4.0811537997244409</c:v>
                </c:pt>
              </c:numCache>
            </c:numRef>
          </c:yVal>
        </c:ser>
        <c:ser>
          <c:idx val="6"/>
          <c:order val="6"/>
          <c:tx>
            <c:v>Rotatores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'Flex-Ext'!$AD$22:$AD$30</c:f>
              <c:numCache>
                <c:formatCode>0_ </c:formatCode>
                <c:ptCount val="9"/>
                <c:pt idx="0">
                  <c:v>2.6996500574631295</c:v>
                </c:pt>
                <c:pt idx="1">
                  <c:v>2.5329097319390694</c:v>
                </c:pt>
                <c:pt idx="2">
                  <c:v>2.02619583519391</c:v>
                </c:pt>
                <c:pt idx="3">
                  <c:v>1.4715646968847296</c:v>
                </c:pt>
                <c:pt idx="4">
                  <c:v>2.3079776703466899</c:v>
                </c:pt>
                <c:pt idx="5">
                  <c:v>4.3655920431847202</c:v>
                </c:pt>
                <c:pt idx="6">
                  <c:v>8.3781809437556891</c:v>
                </c:pt>
                <c:pt idx="7">
                  <c:v>12.353384991891602</c:v>
                </c:pt>
                <c:pt idx="8">
                  <c:v>16.026500021528296</c:v>
                </c:pt>
              </c:numCache>
            </c:numRef>
          </c:yVal>
        </c:ser>
        <c:dLbls/>
        <c:axId val="54324608"/>
        <c:axId val="54334592"/>
      </c:scatterChart>
      <c:valAx>
        <c:axId val="54324608"/>
        <c:scaling>
          <c:orientation val="minMax"/>
          <c:max val="40"/>
          <c:min val="-40"/>
        </c:scaling>
        <c:axPos val="b"/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4334592"/>
        <c:crossesAt val="0"/>
        <c:crossBetween val="midCat"/>
      </c:valAx>
      <c:valAx>
        <c:axId val="54334592"/>
        <c:scaling>
          <c:orientation val="minMax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4324608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3204473890213123"/>
          <c:y val="5.3519953356801334E-2"/>
          <c:w val="0.64560264587400107"/>
          <c:h val="0.44404362905432992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5"/>
          <c:order val="0"/>
          <c:tx>
            <c:v>Rectus Abdominis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'Flex-Ext'!$AE$22:$AE$30</c:f>
              <c:numCache>
                <c:formatCode>0_ </c:formatCode>
                <c:ptCount val="9"/>
                <c:pt idx="0">
                  <c:v>2.1696485000000007E-8</c:v>
                </c:pt>
                <c:pt idx="1">
                  <c:v>3.1949250000000017E-8</c:v>
                </c:pt>
                <c:pt idx="2">
                  <c:v>3.3829170000000017E-9</c:v>
                </c:pt>
                <c:pt idx="3">
                  <c:v>3.3562580000000008E-9</c:v>
                </c:pt>
                <c:pt idx="4">
                  <c:v>3.2446650000000014E-9</c:v>
                </c:pt>
                <c:pt idx="5">
                  <c:v>2.4997139000000007E-8</c:v>
                </c:pt>
                <c:pt idx="6">
                  <c:v>40.515080315548801</c:v>
                </c:pt>
                <c:pt idx="7">
                  <c:v>97.620155383783285</c:v>
                </c:pt>
                <c:pt idx="8">
                  <c:v>148.016813140426</c:v>
                </c:pt>
              </c:numCache>
            </c:numRef>
          </c:yVal>
        </c:ser>
        <c:ser>
          <c:idx val="6"/>
          <c:order val="1"/>
          <c:tx>
            <c:v>Spinalis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'Flex-Ext'!$AF$22:$AF$30</c:f>
              <c:numCache>
                <c:formatCode>0_ </c:formatCode>
                <c:ptCount val="9"/>
                <c:pt idx="0">
                  <c:v>18.221152471292999</c:v>
                </c:pt>
                <c:pt idx="1">
                  <c:v>17.907046299833695</c:v>
                </c:pt>
                <c:pt idx="2">
                  <c:v>16.653560233017501</c:v>
                </c:pt>
                <c:pt idx="3">
                  <c:v>14.946245132707499</c:v>
                </c:pt>
                <c:pt idx="4">
                  <c:v>14.6549623073864</c:v>
                </c:pt>
                <c:pt idx="5">
                  <c:v>17.012275056503501</c:v>
                </c:pt>
                <c:pt idx="6">
                  <c:v>21.172630513156196</c:v>
                </c:pt>
                <c:pt idx="7">
                  <c:v>26.799651446197899</c:v>
                </c:pt>
                <c:pt idx="8">
                  <c:v>31.709062640958095</c:v>
                </c:pt>
              </c:numCache>
            </c:numRef>
          </c:yVal>
        </c:ser>
        <c:dLbls/>
        <c:axId val="54355840"/>
        <c:axId val="54357376"/>
      </c:scatterChart>
      <c:valAx>
        <c:axId val="54355840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54357376"/>
        <c:crossesAt val="0"/>
        <c:crossBetween val="midCat"/>
      </c:valAx>
      <c:valAx>
        <c:axId val="54357376"/>
        <c:scaling>
          <c:orientation val="minMax"/>
          <c:max val="500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4355840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3204473890213123"/>
          <c:y val="5.3519953356801334E-2"/>
          <c:w val="0.52560422218899461"/>
          <c:h val="0.15613664341354916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1"/>
          <c:order val="0"/>
          <c:tx>
            <c:v>Iliocostalis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'Flex-Ext'!$H$32:$H$40</c:f>
              <c:numCache>
                <c:formatCode>0_ </c:formatCode>
                <c:ptCount val="9"/>
                <c:pt idx="0">
                  <c:v>185.67511061570698</c:v>
                </c:pt>
                <c:pt idx="1">
                  <c:v>156.45402777654999</c:v>
                </c:pt>
                <c:pt idx="2">
                  <c:v>120.97510937773099</c:v>
                </c:pt>
                <c:pt idx="3">
                  <c:v>81.249174889162219</c:v>
                </c:pt>
                <c:pt idx="4">
                  <c:v>31.996506183345193</c:v>
                </c:pt>
                <c:pt idx="5">
                  <c:v>29.781393231071892</c:v>
                </c:pt>
                <c:pt idx="6">
                  <c:v>34.597652431263292</c:v>
                </c:pt>
                <c:pt idx="7">
                  <c:v>40.989011563681892</c:v>
                </c:pt>
                <c:pt idx="8">
                  <c:v>46.80756580568719</c:v>
                </c:pt>
              </c:numCache>
            </c:numRef>
          </c:yVal>
        </c:ser>
        <c:ser>
          <c:idx val="2"/>
          <c:order val="1"/>
          <c:tx>
            <c:v>Longissimus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'Flex-Ext'!$J$32:$J$40</c:f>
              <c:numCache>
                <c:formatCode>0_ </c:formatCode>
                <c:ptCount val="9"/>
                <c:pt idx="0">
                  <c:v>276.54315835100294</c:v>
                </c:pt>
                <c:pt idx="1">
                  <c:v>238.601999491979</c:v>
                </c:pt>
                <c:pt idx="2">
                  <c:v>193.698498261482</c:v>
                </c:pt>
                <c:pt idx="3">
                  <c:v>143.32152030138502</c:v>
                </c:pt>
                <c:pt idx="4">
                  <c:v>84.067865323386698</c:v>
                </c:pt>
                <c:pt idx="5">
                  <c:v>48.804010414522196</c:v>
                </c:pt>
                <c:pt idx="6">
                  <c:v>46.326691765387189</c:v>
                </c:pt>
                <c:pt idx="7">
                  <c:v>48.678012382764507</c:v>
                </c:pt>
                <c:pt idx="8">
                  <c:v>51.535770158842496</c:v>
                </c:pt>
              </c:numCache>
            </c:numRef>
          </c:yVal>
        </c:ser>
        <c:ser>
          <c:idx val="3"/>
          <c:order val="2"/>
          <c:tx>
            <c:v>Psoas Major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'Flex-Ext'!$L$32:$L$40</c:f>
              <c:numCache>
                <c:formatCode>0_ </c:formatCode>
                <c:ptCount val="9"/>
                <c:pt idx="0">
                  <c:v>307.56570825771303</c:v>
                </c:pt>
                <c:pt idx="1">
                  <c:v>235.38988683722505</c:v>
                </c:pt>
                <c:pt idx="2">
                  <c:v>146.73415687820798</c:v>
                </c:pt>
                <c:pt idx="3">
                  <c:v>60.889827254736289</c:v>
                </c:pt>
                <c:pt idx="4">
                  <c:v>2.5976756095659397</c:v>
                </c:pt>
                <c:pt idx="5">
                  <c:v>1.4407393900000001E-7</c:v>
                </c:pt>
                <c:pt idx="6">
                  <c:v>4.9562778400000017E-7</c:v>
                </c:pt>
                <c:pt idx="7">
                  <c:v>8.0406837000000031E-8</c:v>
                </c:pt>
                <c:pt idx="8">
                  <c:v>8.8931591000000033E-7</c:v>
                </c:pt>
              </c:numCache>
            </c:numRef>
          </c:yVal>
        </c:ser>
        <c:ser>
          <c:idx val="0"/>
          <c:order val="3"/>
          <c:tx>
            <c:v>Quadratus Lumborum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'Flex-Ext'!$N$32:$N$40</c:f>
              <c:numCache>
                <c:formatCode>0_ </c:formatCode>
                <c:ptCount val="9"/>
                <c:pt idx="0">
                  <c:v>137.61573345835296</c:v>
                </c:pt>
                <c:pt idx="1">
                  <c:v>112.86368634083</c:v>
                </c:pt>
                <c:pt idx="2">
                  <c:v>86.789284641396321</c:v>
                </c:pt>
                <c:pt idx="3">
                  <c:v>48.549310527625302</c:v>
                </c:pt>
                <c:pt idx="4">
                  <c:v>3.8510868113245595</c:v>
                </c:pt>
                <c:pt idx="5">
                  <c:v>3.5253488000000015E-8</c:v>
                </c:pt>
                <c:pt idx="6">
                  <c:v>1.1451752800000004E-7</c:v>
                </c:pt>
                <c:pt idx="7">
                  <c:v>1.7081997000000003E-8</c:v>
                </c:pt>
                <c:pt idx="8">
                  <c:v>1.9060805100000009E-7</c:v>
                </c:pt>
              </c:numCache>
            </c:numRef>
          </c:yVal>
        </c:ser>
        <c:ser>
          <c:idx val="4"/>
          <c:order val="4"/>
          <c:tx>
            <c:v>External Obliques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'Flex-Ext'!$P$32:$P$40</c:f>
              <c:numCache>
                <c:formatCode>0_ </c:formatCode>
                <c:ptCount val="9"/>
                <c:pt idx="0">
                  <c:v>119.34691550177402</c:v>
                </c:pt>
                <c:pt idx="1">
                  <c:v>91.355182943537685</c:v>
                </c:pt>
                <c:pt idx="2">
                  <c:v>60.203585471226695</c:v>
                </c:pt>
                <c:pt idx="3">
                  <c:v>33.793769973757001</c:v>
                </c:pt>
                <c:pt idx="4">
                  <c:v>7.9263589581250189</c:v>
                </c:pt>
                <c:pt idx="5">
                  <c:v>35.311360736305296</c:v>
                </c:pt>
                <c:pt idx="6">
                  <c:v>58.580294067892481</c:v>
                </c:pt>
                <c:pt idx="7">
                  <c:v>84.155529523855591</c:v>
                </c:pt>
                <c:pt idx="8">
                  <c:v>105.173450349905</c:v>
                </c:pt>
              </c:numCache>
            </c:numRef>
          </c:yVal>
        </c:ser>
        <c:ser>
          <c:idx val="5"/>
          <c:order val="5"/>
          <c:tx>
            <c:v>Internal Obliques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'Flex-Ext'!$R$32:$R$40</c:f>
              <c:numCache>
                <c:formatCode>0_ </c:formatCode>
                <c:ptCount val="9"/>
                <c:pt idx="0">
                  <c:v>295.00896694715493</c:v>
                </c:pt>
                <c:pt idx="1">
                  <c:v>224.54461474916093</c:v>
                </c:pt>
                <c:pt idx="2">
                  <c:v>150.03513028914696</c:v>
                </c:pt>
                <c:pt idx="3">
                  <c:v>74.983985076705181</c:v>
                </c:pt>
                <c:pt idx="4">
                  <c:v>6.4952945175693397</c:v>
                </c:pt>
                <c:pt idx="5">
                  <c:v>2.2797225308890399</c:v>
                </c:pt>
                <c:pt idx="6">
                  <c:v>5.1546875015650686</c:v>
                </c:pt>
                <c:pt idx="7">
                  <c:v>12.243990348551899</c:v>
                </c:pt>
                <c:pt idx="8">
                  <c:v>17.494801644259901</c:v>
                </c:pt>
              </c:numCache>
            </c:numRef>
          </c:yVal>
        </c:ser>
        <c:dLbls/>
        <c:axId val="54454144"/>
        <c:axId val="54455680"/>
      </c:scatterChart>
      <c:valAx>
        <c:axId val="54454144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54455680"/>
        <c:crossesAt val="0"/>
        <c:crossBetween val="midCat"/>
      </c:valAx>
      <c:valAx>
        <c:axId val="54455680"/>
        <c:scaling>
          <c:orientation val="minMax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4454144"/>
        <c:crossesAt val="-60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3916317773888172"/>
          <c:y val="5.3519940718378761E-2"/>
          <c:w val="0.52560422218899461"/>
          <c:h val="0.39306010034710842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1"/>
          <c:order val="0"/>
          <c:tx>
            <c:v>Iliocostalis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'Flex-Ext'!$G$32:$G$40</c:f>
              <c:numCache>
                <c:formatCode>0_ </c:formatCode>
                <c:ptCount val="9"/>
                <c:pt idx="0">
                  <c:v>53.503910750868698</c:v>
                </c:pt>
                <c:pt idx="1">
                  <c:v>47.518814329763195</c:v>
                </c:pt>
                <c:pt idx="2">
                  <c:v>39.968516114215305</c:v>
                </c:pt>
                <c:pt idx="3">
                  <c:v>32.253819778151303</c:v>
                </c:pt>
                <c:pt idx="4">
                  <c:v>31.984915683043699</c:v>
                </c:pt>
                <c:pt idx="5">
                  <c:v>75.030624899450999</c:v>
                </c:pt>
                <c:pt idx="6">
                  <c:v>108.33761069836203</c:v>
                </c:pt>
                <c:pt idx="7">
                  <c:v>138.34090150567502</c:v>
                </c:pt>
                <c:pt idx="8">
                  <c:v>159.90113895268107</c:v>
                </c:pt>
              </c:numCache>
            </c:numRef>
          </c:yVal>
        </c:ser>
        <c:ser>
          <c:idx val="2"/>
          <c:order val="1"/>
          <c:tx>
            <c:v>Longissimus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'Flex-Ext'!$I$32:$I$40</c:f>
              <c:numCache>
                <c:formatCode>0_ </c:formatCode>
                <c:ptCount val="9"/>
                <c:pt idx="0">
                  <c:v>57.561609611250489</c:v>
                </c:pt>
                <c:pt idx="1">
                  <c:v>53.214318314138211</c:v>
                </c:pt>
                <c:pt idx="2">
                  <c:v>51.199207571795291</c:v>
                </c:pt>
                <c:pt idx="3">
                  <c:v>54.945351160757497</c:v>
                </c:pt>
                <c:pt idx="4">
                  <c:v>84.073823154386091</c:v>
                </c:pt>
                <c:pt idx="5">
                  <c:v>133.122182699999</c:v>
                </c:pt>
                <c:pt idx="6">
                  <c:v>167.692293469227</c:v>
                </c:pt>
                <c:pt idx="7">
                  <c:v>200.72774393826401</c:v>
                </c:pt>
                <c:pt idx="8">
                  <c:v>226.95827251785002</c:v>
                </c:pt>
              </c:numCache>
            </c:numRef>
          </c:yVal>
        </c:ser>
        <c:ser>
          <c:idx val="3"/>
          <c:order val="2"/>
          <c:tx>
            <c:v>Psoas Major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'Flex-Ext'!$K$32:$K$40</c:f>
              <c:numCache>
                <c:formatCode>0_ </c:formatCode>
                <c:ptCount val="9"/>
                <c:pt idx="0">
                  <c:v>4.1605697100000016E-7</c:v>
                </c:pt>
                <c:pt idx="1">
                  <c:v>1.6247485300000008E-7</c:v>
                </c:pt>
                <c:pt idx="2">
                  <c:v>2.6287102000000012E-7</c:v>
                </c:pt>
                <c:pt idx="3">
                  <c:v>8.1528646000000041E-8</c:v>
                </c:pt>
                <c:pt idx="4">
                  <c:v>2.5935040151092301</c:v>
                </c:pt>
                <c:pt idx="5">
                  <c:v>63.708660140770505</c:v>
                </c:pt>
                <c:pt idx="6">
                  <c:v>151.83448183722703</c:v>
                </c:pt>
                <c:pt idx="7">
                  <c:v>238.39057483410298</c:v>
                </c:pt>
                <c:pt idx="8">
                  <c:v>312.38569584700599</c:v>
                </c:pt>
              </c:numCache>
            </c:numRef>
          </c:yVal>
        </c:ser>
        <c:ser>
          <c:idx val="0"/>
          <c:order val="3"/>
          <c:tx>
            <c:v>Quadratus Lumborum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'Flex-Ext'!$M$32:$M$40</c:f>
              <c:numCache>
                <c:formatCode>0_ </c:formatCode>
                <c:ptCount val="9"/>
                <c:pt idx="0">
                  <c:v>9.624408900000003E-8</c:v>
                </c:pt>
                <c:pt idx="1">
                  <c:v>3.8483395000000018E-8</c:v>
                </c:pt>
                <c:pt idx="2">
                  <c:v>6.565517400000001E-8</c:v>
                </c:pt>
                <c:pt idx="3">
                  <c:v>2.0479377000000012E-8</c:v>
                </c:pt>
                <c:pt idx="4">
                  <c:v>3.8563022345179196</c:v>
                </c:pt>
                <c:pt idx="5">
                  <c:v>47.35430123705649</c:v>
                </c:pt>
                <c:pt idx="6">
                  <c:v>81.358892033792372</c:v>
                </c:pt>
                <c:pt idx="7">
                  <c:v>105.815653101656</c:v>
                </c:pt>
                <c:pt idx="8">
                  <c:v>129.36873980590104</c:v>
                </c:pt>
              </c:numCache>
            </c:numRef>
          </c:yVal>
        </c:ser>
        <c:ser>
          <c:idx val="4"/>
          <c:order val="4"/>
          <c:tx>
            <c:v>External Obliques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'Flex-Ext'!$O$32:$O$40</c:f>
              <c:numCache>
                <c:formatCode>0_ </c:formatCode>
                <c:ptCount val="9"/>
                <c:pt idx="0">
                  <c:v>105.05639599733398</c:v>
                </c:pt>
                <c:pt idx="1">
                  <c:v>82.525076110126562</c:v>
                </c:pt>
                <c:pt idx="2">
                  <c:v>57.490791389930003</c:v>
                </c:pt>
                <c:pt idx="3">
                  <c:v>35.648896790250596</c:v>
                </c:pt>
                <c:pt idx="4">
                  <c:v>7.9263589606297096</c:v>
                </c:pt>
                <c:pt idx="5">
                  <c:v>34.447538843202196</c:v>
                </c:pt>
                <c:pt idx="6">
                  <c:v>62.809691748351497</c:v>
                </c:pt>
                <c:pt idx="7">
                  <c:v>96.078090282684371</c:v>
                </c:pt>
                <c:pt idx="8">
                  <c:v>125.255109259425</c:v>
                </c:pt>
              </c:numCache>
            </c:numRef>
          </c:yVal>
        </c:ser>
        <c:ser>
          <c:idx val="5"/>
          <c:order val="5"/>
          <c:tx>
            <c:v>Internal Obliques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'Flex-Ext'!$Q$32:$Q$40</c:f>
              <c:numCache>
                <c:formatCode>0_ </c:formatCode>
                <c:ptCount val="9"/>
                <c:pt idx="0">
                  <c:v>16.975379990787093</c:v>
                </c:pt>
                <c:pt idx="1">
                  <c:v>11.351873277072899</c:v>
                </c:pt>
                <c:pt idx="2">
                  <c:v>5.1435080896840004</c:v>
                </c:pt>
                <c:pt idx="3">
                  <c:v>2.3371355978546902</c:v>
                </c:pt>
                <c:pt idx="4">
                  <c:v>6.4949296328374295</c:v>
                </c:pt>
                <c:pt idx="5">
                  <c:v>76.192140706945281</c:v>
                </c:pt>
                <c:pt idx="6">
                  <c:v>155.46040479825498</c:v>
                </c:pt>
                <c:pt idx="7">
                  <c:v>234.237151097295</c:v>
                </c:pt>
                <c:pt idx="8">
                  <c:v>306.77609828538692</c:v>
                </c:pt>
              </c:numCache>
            </c:numRef>
          </c:yVal>
        </c:ser>
        <c:dLbls/>
        <c:axId val="54510720"/>
        <c:axId val="54512256"/>
      </c:scatterChart>
      <c:valAx>
        <c:axId val="54510720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54512256"/>
        <c:crossesAt val="0"/>
        <c:crossBetween val="midCat"/>
      </c:valAx>
      <c:valAx>
        <c:axId val="54512256"/>
        <c:scaling>
          <c:orientation val="minMax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4510720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33916317773888172"/>
          <c:y val="5.3519940718378761E-2"/>
          <c:w val="0.52560422218899461"/>
          <c:h val="0.36906785154370997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0"/>
          <c:order val="0"/>
          <c:tx>
            <c:v>L1-L2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'Flex-Ext'!$J$2:$J$10</c:f>
              <c:numCache>
                <c:formatCode>0_ </c:formatCode>
                <c:ptCount val="9"/>
                <c:pt idx="0">
                  <c:v>3.4591770153440003E-3</c:v>
                </c:pt>
                <c:pt idx="1">
                  <c:v>3.1402785534360004E-3</c:v>
                </c:pt>
                <c:pt idx="2">
                  <c:v>3.090879999817E-3</c:v>
                </c:pt>
                <c:pt idx="3">
                  <c:v>3.7047057664800015E-4</c:v>
                </c:pt>
                <c:pt idx="4">
                  <c:v>1.6905804304910006E-3</c:v>
                </c:pt>
                <c:pt idx="5">
                  <c:v>-4.9552225508200012E-3</c:v>
                </c:pt>
                <c:pt idx="6">
                  <c:v>-1.0586707244411003E-2</c:v>
                </c:pt>
                <c:pt idx="7">
                  <c:v>-1.1430803441512004E-2</c:v>
                </c:pt>
                <c:pt idx="8">
                  <c:v>-1.3875367133683999E-2</c:v>
                </c:pt>
              </c:numCache>
            </c:numRef>
          </c:yVal>
        </c:ser>
        <c:ser>
          <c:idx val="1"/>
          <c:order val="1"/>
          <c:tx>
            <c:v>L2-L3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'Flex-Ext'!$M$2:$M$10</c:f>
              <c:numCache>
                <c:formatCode>0_ </c:formatCode>
                <c:ptCount val="9"/>
                <c:pt idx="0">
                  <c:v>7.8771475551800006E-4</c:v>
                </c:pt>
                <c:pt idx="1">
                  <c:v>3.9102185975900007E-4</c:v>
                </c:pt>
                <c:pt idx="2">
                  <c:v>2.0172277865500009E-4</c:v>
                </c:pt>
                <c:pt idx="3">
                  <c:v>-7.9947796620600013E-4</c:v>
                </c:pt>
                <c:pt idx="4">
                  <c:v>1.0818232778579998E-3</c:v>
                </c:pt>
                <c:pt idx="5">
                  <c:v>-5.0963424192080019E-3</c:v>
                </c:pt>
                <c:pt idx="6">
                  <c:v>-9.9609264263500006E-3</c:v>
                </c:pt>
                <c:pt idx="7">
                  <c:v>-1.1225705992243002E-2</c:v>
                </c:pt>
                <c:pt idx="8">
                  <c:v>-1.3626482378711002E-2</c:v>
                </c:pt>
              </c:numCache>
            </c:numRef>
          </c:yVal>
        </c:ser>
        <c:ser>
          <c:idx val="3"/>
          <c:order val="2"/>
          <c:tx>
            <c:v>L3-L4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'Flex-Ext'!$P$2:$P$10</c:f>
              <c:numCache>
                <c:formatCode>0_ </c:formatCode>
                <c:ptCount val="9"/>
                <c:pt idx="0">
                  <c:v>-1.5535940740960001E-3</c:v>
                </c:pt>
                <c:pt idx="1">
                  <c:v>-1.9280811608980005E-3</c:v>
                </c:pt>
                <c:pt idx="2">
                  <c:v>-2.0519357706520005E-3</c:v>
                </c:pt>
                <c:pt idx="3">
                  <c:v>-3.2445191495880012E-3</c:v>
                </c:pt>
                <c:pt idx="4">
                  <c:v>4.8956928647200012E-4</c:v>
                </c:pt>
                <c:pt idx="5">
                  <c:v>-6.1141891420110001E-3</c:v>
                </c:pt>
                <c:pt idx="6">
                  <c:v>-1.1595424137062004E-2</c:v>
                </c:pt>
                <c:pt idx="7">
                  <c:v>-9.1979875433460014E-3</c:v>
                </c:pt>
                <c:pt idx="8">
                  <c:v>-1.1165485465494002E-2</c:v>
                </c:pt>
              </c:numCache>
            </c:numRef>
          </c:yVal>
        </c:ser>
        <c:ser>
          <c:idx val="2"/>
          <c:order val="3"/>
          <c:tx>
            <c:v>L4-L5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'Flex-Ext'!$S$2:$S$10</c:f>
              <c:numCache>
                <c:formatCode>0_ </c:formatCode>
                <c:ptCount val="9"/>
                <c:pt idx="0">
                  <c:v>-2.5509379615580004E-3</c:v>
                </c:pt>
                <c:pt idx="1">
                  <c:v>-2.8870500255340002E-3</c:v>
                </c:pt>
                <c:pt idx="2">
                  <c:v>-2.9974965641490002E-3</c:v>
                </c:pt>
                <c:pt idx="3">
                  <c:v>-2.8134937101100006E-3</c:v>
                </c:pt>
                <c:pt idx="4">
                  <c:v>-2.1413799389300006E-4</c:v>
                </c:pt>
                <c:pt idx="5">
                  <c:v>-1.7570381653090003E-3</c:v>
                </c:pt>
                <c:pt idx="6">
                  <c:v>-3.8292554497579997E-3</c:v>
                </c:pt>
                <c:pt idx="7">
                  <c:v>-4.9976058922630009E-3</c:v>
                </c:pt>
                <c:pt idx="8">
                  <c:v>-6.0666165961799998E-3</c:v>
                </c:pt>
              </c:numCache>
            </c:numRef>
          </c:yVal>
        </c:ser>
        <c:ser>
          <c:idx val="4"/>
          <c:order val="4"/>
          <c:tx>
            <c:v>L5-Sa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'Flex-Ext'!$V$2:$V$10</c:f>
              <c:numCache>
                <c:formatCode>0_ </c:formatCode>
                <c:ptCount val="9"/>
                <c:pt idx="0">
                  <c:v>-2.1867612558140008E-3</c:v>
                </c:pt>
                <c:pt idx="1">
                  <c:v>-2.5403543689640007E-3</c:v>
                </c:pt>
                <c:pt idx="2">
                  <c:v>-2.6886628585890008E-3</c:v>
                </c:pt>
                <c:pt idx="3">
                  <c:v>-2.6064390981750006E-3</c:v>
                </c:pt>
                <c:pt idx="4">
                  <c:v>-8.9006850022600053E-4</c:v>
                </c:pt>
                <c:pt idx="5">
                  <c:v>1.4867231206630001E-3</c:v>
                </c:pt>
                <c:pt idx="6">
                  <c:v>2.2347250913050004E-3</c:v>
                </c:pt>
                <c:pt idx="7">
                  <c:v>1.6467881327470004E-3</c:v>
                </c:pt>
                <c:pt idx="8">
                  <c:v>1.9984551892740007E-3</c:v>
                </c:pt>
              </c:numCache>
            </c:numRef>
          </c:yVal>
        </c:ser>
        <c:dLbls/>
        <c:axId val="52504448"/>
        <c:axId val="52505984"/>
      </c:scatterChart>
      <c:valAx>
        <c:axId val="52504448"/>
        <c:scaling>
          <c:orientation val="minMax"/>
          <c:max val="40"/>
          <c:min val="-40"/>
        </c:scaling>
        <c:axPos val="b"/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2505984"/>
        <c:crossesAt val="-1000"/>
        <c:crossBetween val="midCat"/>
      </c:valAx>
      <c:valAx>
        <c:axId val="52505984"/>
        <c:scaling>
          <c:orientation val="minMax"/>
          <c:max val="10"/>
          <c:min val="-10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2504448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7626100253515273"/>
          <c:y val="4.7521891155951734E-2"/>
          <c:w val="0.44120480888922425"/>
          <c:h val="0.24224963173323658"/>
        </c:manualLayout>
      </c:layout>
      <c:txPr>
        <a:bodyPr/>
        <a:lstStyle/>
        <a:p>
          <a:pPr>
            <a:defRPr sz="12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5"/>
          <c:order val="0"/>
          <c:tx>
            <c:v>Rectus Abdominis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'Flex-Ext'!$AE$32:$AE$40</c:f>
              <c:numCache>
                <c:formatCode>0_ </c:formatCode>
                <c:ptCount val="9"/>
                <c:pt idx="0">
                  <c:v>4.098598700000002E-8</c:v>
                </c:pt>
                <c:pt idx="1">
                  <c:v>1.0627423000000006E-8</c:v>
                </c:pt>
                <c:pt idx="2">
                  <c:v>1.3599702000000004E-8</c:v>
                </c:pt>
                <c:pt idx="3">
                  <c:v>2.8463690000000013E-9</c:v>
                </c:pt>
                <c:pt idx="4">
                  <c:v>3.2433310000000026E-9</c:v>
                </c:pt>
                <c:pt idx="5">
                  <c:v>4.9828450000000026E-9</c:v>
                </c:pt>
                <c:pt idx="6">
                  <c:v>3.0698787000000011E-8</c:v>
                </c:pt>
                <c:pt idx="7">
                  <c:v>6.4520790000000033E-9</c:v>
                </c:pt>
                <c:pt idx="8">
                  <c:v>1.0015460000000002E-7</c:v>
                </c:pt>
              </c:numCache>
            </c:numRef>
          </c:yVal>
        </c:ser>
        <c:ser>
          <c:idx val="6"/>
          <c:order val="1"/>
          <c:tx>
            <c:v>Spinalis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'Flex-Ext'!$AF$32:$AF$40</c:f>
              <c:numCache>
                <c:formatCode>0_ </c:formatCode>
                <c:ptCount val="9"/>
                <c:pt idx="0">
                  <c:v>17.871916274241197</c:v>
                </c:pt>
                <c:pt idx="1">
                  <c:v>17.636804179181301</c:v>
                </c:pt>
                <c:pt idx="2">
                  <c:v>17.199921586669195</c:v>
                </c:pt>
                <c:pt idx="3">
                  <c:v>15.8851437996975</c:v>
                </c:pt>
                <c:pt idx="4">
                  <c:v>14.654958615076801</c:v>
                </c:pt>
                <c:pt idx="5">
                  <c:v>15.9689245055001</c:v>
                </c:pt>
                <c:pt idx="6">
                  <c:v>16.995075001001897</c:v>
                </c:pt>
                <c:pt idx="7">
                  <c:v>17.590515937272897</c:v>
                </c:pt>
                <c:pt idx="8">
                  <c:v>18.231755737595801</c:v>
                </c:pt>
              </c:numCache>
            </c:numRef>
          </c:yVal>
        </c:ser>
        <c:dLbls/>
        <c:axId val="54623616"/>
        <c:axId val="54629504"/>
      </c:scatterChart>
      <c:valAx>
        <c:axId val="54623616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54629504"/>
        <c:crossesAt val="0"/>
        <c:crossBetween val="midCat"/>
      </c:valAx>
      <c:valAx>
        <c:axId val="54629504"/>
        <c:scaling>
          <c:orientation val="minMax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4623616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9.0155616440765918E-2"/>
          <c:y val="0.28744437918993582"/>
          <c:w val="0.52560422218899461"/>
          <c:h val="0.15613664341354916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1"/>
          <c:order val="0"/>
          <c:tx>
            <c:v>Lumbar Multifidus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'Flex-Ext'!$E$32:$E$40</c:f>
              <c:numCache>
                <c:formatCode>0_ </c:formatCode>
                <c:ptCount val="9"/>
                <c:pt idx="0">
                  <c:v>53.384157832961598</c:v>
                </c:pt>
                <c:pt idx="1">
                  <c:v>50.465132704771115</c:v>
                </c:pt>
                <c:pt idx="2">
                  <c:v>42.782067630181203</c:v>
                </c:pt>
                <c:pt idx="3">
                  <c:v>33.062684846941202</c:v>
                </c:pt>
                <c:pt idx="4">
                  <c:v>23.853186319054902</c:v>
                </c:pt>
                <c:pt idx="5">
                  <c:v>31.761651208421497</c:v>
                </c:pt>
                <c:pt idx="6">
                  <c:v>41.850179703501496</c:v>
                </c:pt>
                <c:pt idx="7">
                  <c:v>48.9369159986421</c:v>
                </c:pt>
                <c:pt idx="8">
                  <c:v>55.398790086966805</c:v>
                </c:pt>
              </c:numCache>
            </c:numRef>
          </c:yVal>
        </c:ser>
        <c:ser>
          <c:idx val="2"/>
          <c:order val="1"/>
          <c:tx>
            <c:v>SemiSpinalis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'Flex-Ext'!$S$32:$S$40</c:f>
              <c:numCache>
                <c:formatCode>0_ </c:formatCode>
                <c:ptCount val="9"/>
                <c:pt idx="0">
                  <c:v>88.354056570045401</c:v>
                </c:pt>
                <c:pt idx="1">
                  <c:v>86.021570505554678</c:v>
                </c:pt>
                <c:pt idx="2">
                  <c:v>82.832833741621869</c:v>
                </c:pt>
                <c:pt idx="3">
                  <c:v>75.633375008014966</c:v>
                </c:pt>
                <c:pt idx="4">
                  <c:v>62.434305725769597</c:v>
                </c:pt>
                <c:pt idx="5">
                  <c:v>60.637557883371102</c:v>
                </c:pt>
                <c:pt idx="6">
                  <c:v>66.251503616144305</c:v>
                </c:pt>
                <c:pt idx="7">
                  <c:v>69.283751456944287</c:v>
                </c:pt>
                <c:pt idx="8">
                  <c:v>71.799400363585079</c:v>
                </c:pt>
              </c:numCache>
            </c:numRef>
          </c:yVal>
        </c:ser>
        <c:ser>
          <c:idx val="3"/>
          <c:order val="2"/>
          <c:tx>
            <c:v>Thoracic Multifidus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'Flex-Ext'!$U$32:$U$40</c:f>
              <c:numCache>
                <c:formatCode>0_ </c:formatCode>
                <c:ptCount val="9"/>
                <c:pt idx="0">
                  <c:v>29.391101988856505</c:v>
                </c:pt>
                <c:pt idx="1">
                  <c:v>29.474041773678799</c:v>
                </c:pt>
                <c:pt idx="2">
                  <c:v>29.8011915997402</c:v>
                </c:pt>
                <c:pt idx="3">
                  <c:v>29.072659616868197</c:v>
                </c:pt>
                <c:pt idx="4">
                  <c:v>26.562941207513294</c:v>
                </c:pt>
                <c:pt idx="5">
                  <c:v>25.011293687541798</c:v>
                </c:pt>
                <c:pt idx="6">
                  <c:v>26.560983901354799</c:v>
                </c:pt>
                <c:pt idx="7">
                  <c:v>27.161815862114903</c:v>
                </c:pt>
                <c:pt idx="8">
                  <c:v>28.026855076859398</c:v>
                </c:pt>
              </c:numCache>
            </c:numRef>
          </c:yVal>
        </c:ser>
        <c:ser>
          <c:idx val="0"/>
          <c:order val="3"/>
          <c:tx>
            <c:v>Serratus Posterior Inferior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'Flex-Ext'!$W$32:$W$40</c:f>
              <c:numCache>
                <c:formatCode>0_ </c:formatCode>
                <c:ptCount val="9"/>
                <c:pt idx="0">
                  <c:v>2.6083646400000009E-7</c:v>
                </c:pt>
                <c:pt idx="1">
                  <c:v>2.4619137040000011E-6</c:v>
                </c:pt>
                <c:pt idx="2">
                  <c:v>1.2992871555491399</c:v>
                </c:pt>
                <c:pt idx="3">
                  <c:v>3.1451457344220599</c:v>
                </c:pt>
                <c:pt idx="4">
                  <c:v>6.6216024792288701</c:v>
                </c:pt>
                <c:pt idx="5">
                  <c:v>11.405894304871401</c:v>
                </c:pt>
                <c:pt idx="6">
                  <c:v>15.273120529210001</c:v>
                </c:pt>
                <c:pt idx="7">
                  <c:v>19.231556440373897</c:v>
                </c:pt>
                <c:pt idx="8">
                  <c:v>21.920346847812798</c:v>
                </c:pt>
              </c:numCache>
            </c:numRef>
          </c:yVal>
        </c:ser>
        <c:ser>
          <c:idx val="4"/>
          <c:order val="4"/>
          <c:tx>
            <c:v>Interspinales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'Flex-Ext'!$Y$32:$Y$40</c:f>
              <c:numCache>
                <c:formatCode>0_ </c:formatCode>
                <c:ptCount val="9"/>
                <c:pt idx="0">
                  <c:v>7.6759792635420894</c:v>
                </c:pt>
                <c:pt idx="1">
                  <c:v>7.1380760130254393</c:v>
                </c:pt>
                <c:pt idx="2">
                  <c:v>6.9302236071683208</c:v>
                </c:pt>
                <c:pt idx="3">
                  <c:v>6.818475242171659</c:v>
                </c:pt>
                <c:pt idx="4">
                  <c:v>4.827114289229578</c:v>
                </c:pt>
                <c:pt idx="5">
                  <c:v>6.8794142017357691</c:v>
                </c:pt>
                <c:pt idx="6">
                  <c:v>6.7975870262247886</c:v>
                </c:pt>
                <c:pt idx="7">
                  <c:v>7.1194829267014192</c:v>
                </c:pt>
                <c:pt idx="8">
                  <c:v>7.7865400033544709</c:v>
                </c:pt>
              </c:numCache>
            </c:numRef>
          </c:yVal>
        </c:ser>
        <c:ser>
          <c:idx val="5"/>
          <c:order val="5"/>
          <c:tx>
            <c:v>Intertransversarii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'Flex-Ext'!$AA$32:$AA$40</c:f>
              <c:numCache>
                <c:formatCode>0_ </c:formatCode>
                <c:ptCount val="9"/>
                <c:pt idx="0">
                  <c:v>4.02626922677495</c:v>
                </c:pt>
                <c:pt idx="1">
                  <c:v>3.8450278790192396</c:v>
                </c:pt>
                <c:pt idx="2">
                  <c:v>3.8572393968126901</c:v>
                </c:pt>
                <c:pt idx="3">
                  <c:v>3.9007913753193106</c:v>
                </c:pt>
                <c:pt idx="4">
                  <c:v>3.283299350330311</c:v>
                </c:pt>
                <c:pt idx="5">
                  <c:v>5.7472599763249992</c:v>
                </c:pt>
                <c:pt idx="6">
                  <c:v>6.7259819118956292</c:v>
                </c:pt>
                <c:pt idx="7">
                  <c:v>7.8929809675078877</c:v>
                </c:pt>
                <c:pt idx="8">
                  <c:v>9.0724656449253711</c:v>
                </c:pt>
              </c:numCache>
            </c:numRef>
          </c:yVal>
        </c:ser>
        <c:ser>
          <c:idx val="6"/>
          <c:order val="6"/>
          <c:tx>
            <c:v>Rotatores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'Flex-Ext'!$AC$32:$AC$40</c:f>
              <c:numCache>
                <c:formatCode>0_ </c:formatCode>
                <c:ptCount val="9"/>
                <c:pt idx="0">
                  <c:v>7.3270575299887781</c:v>
                </c:pt>
                <c:pt idx="1">
                  <c:v>6.3630911119625102</c:v>
                </c:pt>
                <c:pt idx="2">
                  <c:v>5.3068577373043002</c:v>
                </c:pt>
                <c:pt idx="3">
                  <c:v>4.1274608385068978</c:v>
                </c:pt>
                <c:pt idx="4">
                  <c:v>2.3044292657511201</c:v>
                </c:pt>
                <c:pt idx="5">
                  <c:v>1.6595878826438701</c:v>
                </c:pt>
                <c:pt idx="6">
                  <c:v>1.68105664528279</c:v>
                </c:pt>
                <c:pt idx="7">
                  <c:v>1.4202322913630798</c:v>
                </c:pt>
                <c:pt idx="8">
                  <c:v>1.4679798994481597</c:v>
                </c:pt>
              </c:numCache>
            </c:numRef>
          </c:yVal>
        </c:ser>
        <c:dLbls/>
        <c:axId val="54697984"/>
        <c:axId val="54699520"/>
      </c:scatterChart>
      <c:valAx>
        <c:axId val="54697984"/>
        <c:scaling>
          <c:orientation val="minMax"/>
          <c:max val="40"/>
          <c:min val="-40"/>
        </c:scaling>
        <c:axPos val="b"/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4699520"/>
        <c:crossesAt val="0"/>
        <c:crossBetween val="midCat"/>
      </c:valAx>
      <c:valAx>
        <c:axId val="54699520"/>
        <c:scaling>
          <c:orientation val="minMax"/>
          <c:max val="150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4697984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3204473890213123"/>
          <c:y val="5.3519953356801334E-2"/>
          <c:w val="0.64935260121409988"/>
          <c:h val="0.44404362905432992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1"/>
          <c:order val="0"/>
          <c:tx>
            <c:v>Lumbar Multifidus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'Flex-Ext'!$F$32:$F$40</c:f>
              <c:numCache>
                <c:formatCode>0_ </c:formatCode>
                <c:ptCount val="9"/>
                <c:pt idx="0">
                  <c:v>62.930442001783796</c:v>
                </c:pt>
                <c:pt idx="1">
                  <c:v>52.990923846844204</c:v>
                </c:pt>
                <c:pt idx="2">
                  <c:v>42.62565224274411</c:v>
                </c:pt>
                <c:pt idx="3">
                  <c:v>32.938122415922699</c:v>
                </c:pt>
                <c:pt idx="4">
                  <c:v>23.857285157477403</c:v>
                </c:pt>
                <c:pt idx="5">
                  <c:v>32.778923067821204</c:v>
                </c:pt>
                <c:pt idx="6">
                  <c:v>43.499845082327802</c:v>
                </c:pt>
                <c:pt idx="7">
                  <c:v>49.035180577649093</c:v>
                </c:pt>
                <c:pt idx="8">
                  <c:v>52.897972502765498</c:v>
                </c:pt>
              </c:numCache>
            </c:numRef>
          </c:yVal>
        </c:ser>
        <c:ser>
          <c:idx val="2"/>
          <c:order val="1"/>
          <c:tx>
            <c:v>SemiSpinalis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'Flex-Ext'!$T$32:$T$40</c:f>
              <c:numCache>
                <c:formatCode>0_ </c:formatCode>
                <c:ptCount val="9"/>
                <c:pt idx="0">
                  <c:v>65.176542006282574</c:v>
                </c:pt>
                <c:pt idx="1">
                  <c:v>64.644917201180505</c:v>
                </c:pt>
                <c:pt idx="2">
                  <c:v>64.070927338428973</c:v>
                </c:pt>
                <c:pt idx="3">
                  <c:v>59.668442052617294</c:v>
                </c:pt>
                <c:pt idx="4">
                  <c:v>62.420846958995497</c:v>
                </c:pt>
                <c:pt idx="5">
                  <c:v>76.05657873309427</c:v>
                </c:pt>
                <c:pt idx="6">
                  <c:v>80.188267134157485</c:v>
                </c:pt>
                <c:pt idx="7">
                  <c:v>83.405603401323717</c:v>
                </c:pt>
                <c:pt idx="8">
                  <c:v>87.800231993775583</c:v>
                </c:pt>
              </c:numCache>
            </c:numRef>
          </c:yVal>
        </c:ser>
        <c:ser>
          <c:idx val="3"/>
          <c:order val="2"/>
          <c:tx>
            <c:v>Thoracic Multifidus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'Flex-Ext'!$V$32:$V$40</c:f>
              <c:numCache>
                <c:formatCode>0_ </c:formatCode>
                <c:ptCount val="9"/>
                <c:pt idx="0">
                  <c:v>25.791950131454904</c:v>
                </c:pt>
                <c:pt idx="1">
                  <c:v>25.668035253502797</c:v>
                </c:pt>
                <c:pt idx="2">
                  <c:v>25.923746659762593</c:v>
                </c:pt>
                <c:pt idx="3">
                  <c:v>24.607251966964704</c:v>
                </c:pt>
                <c:pt idx="4">
                  <c:v>26.550350429095506</c:v>
                </c:pt>
                <c:pt idx="5">
                  <c:v>28.977680926314399</c:v>
                </c:pt>
                <c:pt idx="6">
                  <c:v>28.304828091549602</c:v>
                </c:pt>
                <c:pt idx="7">
                  <c:v>27.891583310143098</c:v>
                </c:pt>
                <c:pt idx="8">
                  <c:v>28.603831083670404</c:v>
                </c:pt>
              </c:numCache>
            </c:numRef>
          </c:yVal>
        </c:ser>
        <c:ser>
          <c:idx val="0"/>
          <c:order val="3"/>
          <c:tx>
            <c:v>Serratus Posterior Inferior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'Flex-Ext'!$X$32:$X$40</c:f>
              <c:numCache>
                <c:formatCode>0_ </c:formatCode>
                <c:ptCount val="9"/>
                <c:pt idx="0">
                  <c:v>21.855199605910499</c:v>
                </c:pt>
                <c:pt idx="1">
                  <c:v>18.764307162301595</c:v>
                </c:pt>
                <c:pt idx="2">
                  <c:v>14.950550453119101</c:v>
                </c:pt>
                <c:pt idx="3">
                  <c:v>11.407442912953401</c:v>
                </c:pt>
                <c:pt idx="4">
                  <c:v>6.6567473903211711</c:v>
                </c:pt>
                <c:pt idx="5">
                  <c:v>3.2588031843729901</c:v>
                </c:pt>
                <c:pt idx="6">
                  <c:v>1.3190791217028801</c:v>
                </c:pt>
                <c:pt idx="7">
                  <c:v>1.0344612344041998E-2</c:v>
                </c:pt>
                <c:pt idx="8">
                  <c:v>7.2916717900000031E-7</c:v>
                </c:pt>
              </c:numCache>
            </c:numRef>
          </c:yVal>
        </c:ser>
        <c:ser>
          <c:idx val="4"/>
          <c:order val="4"/>
          <c:tx>
            <c:v>Interspinales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'Flex-Ext'!$Z$32:$Z$40</c:f>
              <c:numCache>
                <c:formatCode>0_ </c:formatCode>
                <c:ptCount val="9"/>
                <c:pt idx="0">
                  <c:v>8.3626231889859426</c:v>
                </c:pt>
                <c:pt idx="1">
                  <c:v>7.7487252819534902</c:v>
                </c:pt>
                <c:pt idx="2">
                  <c:v>7.4338861988615106</c:v>
                </c:pt>
                <c:pt idx="3">
                  <c:v>7.0563262093382892</c:v>
                </c:pt>
                <c:pt idx="4">
                  <c:v>4.8269864951713704</c:v>
                </c:pt>
                <c:pt idx="5">
                  <c:v>6.615351446989389</c:v>
                </c:pt>
                <c:pt idx="6">
                  <c:v>6.3174177452103093</c:v>
                </c:pt>
                <c:pt idx="7">
                  <c:v>6.5443028966306898</c:v>
                </c:pt>
                <c:pt idx="8">
                  <c:v>7.0787107829409504</c:v>
                </c:pt>
              </c:numCache>
            </c:numRef>
          </c:yVal>
        </c:ser>
        <c:ser>
          <c:idx val="5"/>
          <c:order val="5"/>
          <c:tx>
            <c:v>Intertransversarii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'Flex-Ext'!$AB$32:$AB$40</c:f>
              <c:numCache>
                <c:formatCode>0_ </c:formatCode>
                <c:ptCount val="9"/>
                <c:pt idx="0">
                  <c:v>8.8308154143785877</c:v>
                </c:pt>
                <c:pt idx="1">
                  <c:v>7.9405515011473398</c:v>
                </c:pt>
                <c:pt idx="2">
                  <c:v>7.0046218537111002</c:v>
                </c:pt>
                <c:pt idx="3">
                  <c:v>5.7960930943879605</c:v>
                </c:pt>
                <c:pt idx="4">
                  <c:v>3.2843397890790405</c:v>
                </c:pt>
                <c:pt idx="5">
                  <c:v>3.6730653144936696</c:v>
                </c:pt>
                <c:pt idx="6">
                  <c:v>3.2585243797071604</c:v>
                </c:pt>
                <c:pt idx="7">
                  <c:v>3.1598017331653101</c:v>
                </c:pt>
                <c:pt idx="8">
                  <c:v>3.3991280063095894</c:v>
                </c:pt>
              </c:numCache>
            </c:numRef>
          </c:yVal>
        </c:ser>
        <c:ser>
          <c:idx val="6"/>
          <c:order val="6"/>
          <c:tx>
            <c:v>Rotatores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'Flex-Ext'!$AD$32:$AD$40</c:f>
              <c:numCache>
                <c:formatCode>0_ </c:formatCode>
                <c:ptCount val="9"/>
                <c:pt idx="0">
                  <c:v>1.5714866249191899</c:v>
                </c:pt>
                <c:pt idx="1">
                  <c:v>1.6318792827363497</c:v>
                </c:pt>
                <c:pt idx="2">
                  <c:v>1.90934662684428</c:v>
                </c:pt>
                <c:pt idx="3">
                  <c:v>1.7618824437354499</c:v>
                </c:pt>
                <c:pt idx="4">
                  <c:v>2.3079767497807402</c:v>
                </c:pt>
                <c:pt idx="5">
                  <c:v>4.0473035386548402</c:v>
                </c:pt>
                <c:pt idx="6">
                  <c:v>4.9504595332772494</c:v>
                </c:pt>
                <c:pt idx="7">
                  <c:v>6.0349450790820187</c:v>
                </c:pt>
                <c:pt idx="8">
                  <c:v>7.1163265435238001</c:v>
                </c:pt>
              </c:numCache>
            </c:numRef>
          </c:yVal>
        </c:ser>
        <c:dLbls/>
        <c:axId val="54763904"/>
        <c:axId val="54765440"/>
      </c:scatterChart>
      <c:valAx>
        <c:axId val="54763904"/>
        <c:scaling>
          <c:orientation val="minMax"/>
          <c:max val="40"/>
          <c:min val="-40"/>
        </c:scaling>
        <c:axPos val="b"/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4765440"/>
        <c:crossesAt val="0"/>
        <c:crossBetween val="midCat"/>
      </c:valAx>
      <c:valAx>
        <c:axId val="54765440"/>
        <c:scaling>
          <c:orientation val="minMax"/>
          <c:max val="150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4763904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3204473890213123"/>
          <c:y val="5.3519953356801334E-2"/>
          <c:w val="0.66810237791459381"/>
          <c:h val="0.44404362905432992"/>
        </c:manualLayout>
      </c:layout>
      <c:txPr>
        <a:bodyPr/>
        <a:lstStyle/>
        <a:p>
          <a:pPr>
            <a:defRPr sz="10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0"/>
          <c:order val="0"/>
          <c:tx>
            <c:v>L1-L2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'Flex-Ext'!$H$12:$H$20</c:f>
              <c:numCache>
                <c:formatCode>0_ </c:formatCode>
                <c:ptCount val="9"/>
                <c:pt idx="0">
                  <c:v>145.61767636442099</c:v>
                </c:pt>
                <c:pt idx="1">
                  <c:v>140.25676862723799</c:v>
                </c:pt>
                <c:pt idx="2">
                  <c:v>132.37656639249002</c:v>
                </c:pt>
                <c:pt idx="3">
                  <c:v>121.58882107643198</c:v>
                </c:pt>
                <c:pt idx="4">
                  <c:v>107.44971194702701</c:v>
                </c:pt>
                <c:pt idx="5">
                  <c:v>149.07848212086597</c:v>
                </c:pt>
                <c:pt idx="6">
                  <c:v>244.41172688579604</c:v>
                </c:pt>
                <c:pt idx="7">
                  <c:v>331.40206367143105</c:v>
                </c:pt>
                <c:pt idx="8">
                  <c:v>408.27479873684001</c:v>
                </c:pt>
              </c:numCache>
            </c:numRef>
          </c:yVal>
        </c:ser>
        <c:ser>
          <c:idx val="1"/>
          <c:order val="1"/>
          <c:tx>
            <c:v>L2-L3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'Flex-Ext'!$K$12:$K$20</c:f>
              <c:numCache>
                <c:formatCode>0_ </c:formatCode>
                <c:ptCount val="9"/>
                <c:pt idx="0">
                  <c:v>28.228484175775193</c:v>
                </c:pt>
                <c:pt idx="1">
                  <c:v>34.600824800337492</c:v>
                </c:pt>
                <c:pt idx="2">
                  <c:v>41.465362840961717</c:v>
                </c:pt>
                <c:pt idx="3">
                  <c:v>48.694488064535996</c:v>
                </c:pt>
                <c:pt idx="4">
                  <c:v>56.224463251911097</c:v>
                </c:pt>
                <c:pt idx="5">
                  <c:v>90.08307590226589</c:v>
                </c:pt>
                <c:pt idx="6">
                  <c:v>146.00318749561799</c:v>
                </c:pt>
                <c:pt idx="7">
                  <c:v>198.22585818136196</c:v>
                </c:pt>
                <c:pt idx="8">
                  <c:v>245.35723610404003</c:v>
                </c:pt>
              </c:numCache>
            </c:numRef>
          </c:yVal>
        </c:ser>
        <c:ser>
          <c:idx val="3"/>
          <c:order val="2"/>
          <c:tx>
            <c:v>L3-L4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'Flex-Ext'!$N$12:$N$20</c:f>
              <c:numCache>
                <c:formatCode>0_ </c:formatCode>
                <c:ptCount val="9"/>
                <c:pt idx="0">
                  <c:v>-212.16608623531499</c:v>
                </c:pt>
                <c:pt idx="1">
                  <c:v>-172.170124848814</c:v>
                </c:pt>
                <c:pt idx="2">
                  <c:v>-125.97298527965197</c:v>
                </c:pt>
                <c:pt idx="3">
                  <c:v>-79.698946965907894</c:v>
                </c:pt>
                <c:pt idx="4">
                  <c:v>-24.594749024046902</c:v>
                </c:pt>
                <c:pt idx="5">
                  <c:v>-2.2371793809730698</c:v>
                </c:pt>
                <c:pt idx="6">
                  <c:v>-2.79001110807928</c:v>
                </c:pt>
                <c:pt idx="7">
                  <c:v>-2.234807423738109</c:v>
                </c:pt>
                <c:pt idx="8">
                  <c:v>-2.9122912857266301</c:v>
                </c:pt>
              </c:numCache>
            </c:numRef>
          </c:yVal>
        </c:ser>
        <c:ser>
          <c:idx val="2"/>
          <c:order val="3"/>
          <c:tx>
            <c:v>L4-L5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'Flex-Ext'!$Q$12:$Q$20</c:f>
              <c:numCache>
                <c:formatCode>0_ </c:formatCode>
                <c:ptCount val="9"/>
                <c:pt idx="0">
                  <c:v>-279.15396626863395</c:v>
                </c:pt>
                <c:pt idx="1">
                  <c:v>-234.73130149179798</c:v>
                </c:pt>
                <c:pt idx="2">
                  <c:v>-185.47594768284</c:v>
                </c:pt>
                <c:pt idx="3">
                  <c:v>-131.15264849209203</c:v>
                </c:pt>
                <c:pt idx="4">
                  <c:v>-80.120703816650561</c:v>
                </c:pt>
                <c:pt idx="5">
                  <c:v>-73.148288714800387</c:v>
                </c:pt>
                <c:pt idx="6">
                  <c:v>-75.668228683770096</c:v>
                </c:pt>
                <c:pt idx="7">
                  <c:v>-84.710059653280894</c:v>
                </c:pt>
                <c:pt idx="8">
                  <c:v>-92.498707613261487</c:v>
                </c:pt>
              </c:numCache>
            </c:numRef>
          </c:yVal>
        </c:ser>
        <c:ser>
          <c:idx val="4"/>
          <c:order val="4"/>
          <c:tx>
            <c:v>L5-Sa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'Flex-Ext'!$T$12:$T$20</c:f>
              <c:numCache>
                <c:formatCode>0_ </c:formatCode>
                <c:ptCount val="9"/>
                <c:pt idx="0">
                  <c:v>-767.58020350255504</c:v>
                </c:pt>
                <c:pt idx="1">
                  <c:v>-658.01535304579295</c:v>
                </c:pt>
                <c:pt idx="2">
                  <c:v>-530.94618299359797</c:v>
                </c:pt>
                <c:pt idx="3">
                  <c:v>-391.22279326425792</c:v>
                </c:pt>
                <c:pt idx="4">
                  <c:v>-245.66324801996299</c:v>
                </c:pt>
                <c:pt idx="5">
                  <c:v>-292.4680105523189</c:v>
                </c:pt>
                <c:pt idx="6">
                  <c:v>-426.024006387631</c:v>
                </c:pt>
                <c:pt idx="7">
                  <c:v>-561.4373907818109</c:v>
                </c:pt>
                <c:pt idx="8">
                  <c:v>-681.8574413277039</c:v>
                </c:pt>
              </c:numCache>
            </c:numRef>
          </c:yVal>
        </c:ser>
        <c:dLbls/>
        <c:axId val="52707712"/>
        <c:axId val="52709248"/>
      </c:scatterChart>
      <c:valAx>
        <c:axId val="52707712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52709248"/>
        <c:crossesAt val="-1000"/>
        <c:crossBetween val="midCat"/>
      </c:valAx>
      <c:valAx>
        <c:axId val="52709248"/>
        <c:scaling>
          <c:orientation val="minMax"/>
          <c:max val="600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2707712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7626100253515273"/>
          <c:y val="4.7521891155951734E-2"/>
          <c:w val="0.50320026291858921"/>
          <c:h val="0.24224963173323658"/>
        </c:manualLayout>
      </c:layout>
      <c:txPr>
        <a:bodyPr/>
        <a:lstStyle/>
        <a:p>
          <a:pPr>
            <a:defRPr sz="12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0"/>
          <c:order val="0"/>
          <c:tx>
            <c:v>L1-L2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'Flex-Ext'!$I$12:$I$20</c:f>
              <c:numCache>
                <c:formatCode>0_ </c:formatCode>
                <c:ptCount val="9"/>
                <c:pt idx="0">
                  <c:v>1673.4769256914601</c:v>
                </c:pt>
                <c:pt idx="1">
                  <c:v>1446.6939039293597</c:v>
                </c:pt>
                <c:pt idx="2">
                  <c:v>1182.65953408728</c:v>
                </c:pt>
                <c:pt idx="3">
                  <c:v>898.46023997902898</c:v>
                </c:pt>
                <c:pt idx="4">
                  <c:v>608.44635407496094</c:v>
                </c:pt>
                <c:pt idx="5">
                  <c:v>672.38833518369609</c:v>
                </c:pt>
                <c:pt idx="6">
                  <c:v>1082.5504028421999</c:v>
                </c:pt>
                <c:pt idx="7">
                  <c:v>1449.75999673819</c:v>
                </c:pt>
                <c:pt idx="8">
                  <c:v>1766.9986795805603</c:v>
                </c:pt>
              </c:numCache>
            </c:numRef>
          </c:yVal>
        </c:ser>
        <c:ser>
          <c:idx val="1"/>
          <c:order val="1"/>
          <c:tx>
            <c:v>L2-L3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'Flex-Ext'!$L$12:$L$20</c:f>
              <c:numCache>
                <c:formatCode>0_ </c:formatCode>
                <c:ptCount val="9"/>
                <c:pt idx="0">
                  <c:v>1668.1630179869999</c:v>
                </c:pt>
                <c:pt idx="1">
                  <c:v>1429.1065303207802</c:v>
                </c:pt>
                <c:pt idx="2">
                  <c:v>1150.7857116361502</c:v>
                </c:pt>
                <c:pt idx="3">
                  <c:v>852.11815551420898</c:v>
                </c:pt>
                <c:pt idx="4">
                  <c:v>548.5959259572561</c:v>
                </c:pt>
                <c:pt idx="5">
                  <c:v>630.72681529382101</c:v>
                </c:pt>
                <c:pt idx="6">
                  <c:v>1018.8872559483</c:v>
                </c:pt>
                <c:pt idx="7">
                  <c:v>1378.4735465413798</c:v>
                </c:pt>
                <c:pt idx="8">
                  <c:v>1693.2835559997702</c:v>
                </c:pt>
              </c:numCache>
            </c:numRef>
          </c:yVal>
        </c:ser>
        <c:ser>
          <c:idx val="3"/>
          <c:order val="2"/>
          <c:tx>
            <c:v>L3-L4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'Flex-Ext'!$O$12:$O$20</c:f>
              <c:numCache>
                <c:formatCode>0_ </c:formatCode>
                <c:ptCount val="9"/>
                <c:pt idx="0">
                  <c:v>1677.10593528765</c:v>
                </c:pt>
                <c:pt idx="1">
                  <c:v>1428.8154705547199</c:v>
                </c:pt>
                <c:pt idx="2">
                  <c:v>1138.4800939059501</c:v>
                </c:pt>
                <c:pt idx="3">
                  <c:v>826.38968445673004</c:v>
                </c:pt>
                <c:pt idx="4">
                  <c:v>511.70521197013193</c:v>
                </c:pt>
                <c:pt idx="5">
                  <c:v>639.79261095358311</c:v>
                </c:pt>
                <c:pt idx="6">
                  <c:v>1032.82884969621</c:v>
                </c:pt>
                <c:pt idx="7">
                  <c:v>1410.68859183367</c:v>
                </c:pt>
                <c:pt idx="8">
                  <c:v>1750.10281466423</c:v>
                </c:pt>
              </c:numCache>
            </c:numRef>
          </c:yVal>
        </c:ser>
        <c:ser>
          <c:idx val="2"/>
          <c:order val="3"/>
          <c:tx>
            <c:v>L4-L5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'Flex-Ext'!$R$12:$R$20</c:f>
              <c:numCache>
                <c:formatCode>0_ </c:formatCode>
                <c:ptCount val="9"/>
                <c:pt idx="0">
                  <c:v>1765.6281369101998</c:v>
                </c:pt>
                <c:pt idx="1">
                  <c:v>1501.7787845916</c:v>
                </c:pt>
                <c:pt idx="2">
                  <c:v>1193.4527413004</c:v>
                </c:pt>
                <c:pt idx="3">
                  <c:v>862.65090212395091</c:v>
                </c:pt>
                <c:pt idx="4">
                  <c:v>525.19598336994716</c:v>
                </c:pt>
                <c:pt idx="5">
                  <c:v>657.97424515145201</c:v>
                </c:pt>
                <c:pt idx="6">
                  <c:v>1064.1755819336602</c:v>
                </c:pt>
                <c:pt idx="7">
                  <c:v>1448.488309979</c:v>
                </c:pt>
                <c:pt idx="8">
                  <c:v>1793.29835660603</c:v>
                </c:pt>
              </c:numCache>
            </c:numRef>
          </c:yVal>
        </c:ser>
        <c:ser>
          <c:idx val="4"/>
          <c:order val="4"/>
          <c:tx>
            <c:v>L5-Sa</c:v>
          </c:tx>
          <c:spPr>
            <a:ln w="28575"/>
          </c:spPr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'Flex-Ext'!$U$12:$U$20</c:f>
              <c:numCache>
                <c:formatCode>0_ </c:formatCode>
                <c:ptCount val="9"/>
                <c:pt idx="0">
                  <c:v>1794.8927795311799</c:v>
                </c:pt>
                <c:pt idx="1">
                  <c:v>1529.8996226929598</c:v>
                </c:pt>
                <c:pt idx="2">
                  <c:v>1220.48931849313</c:v>
                </c:pt>
                <c:pt idx="3">
                  <c:v>887.0749979945781</c:v>
                </c:pt>
                <c:pt idx="4">
                  <c:v>546.97551632738612</c:v>
                </c:pt>
                <c:pt idx="5">
                  <c:v>667.19408673728628</c:v>
                </c:pt>
                <c:pt idx="6">
                  <c:v>1047.8522256223898</c:v>
                </c:pt>
                <c:pt idx="7">
                  <c:v>1410.98810069302</c:v>
                </c:pt>
                <c:pt idx="8">
                  <c:v>1736.6235449249498</c:v>
                </c:pt>
              </c:numCache>
            </c:numRef>
          </c:yVal>
        </c:ser>
        <c:dLbls/>
        <c:axId val="73767168"/>
        <c:axId val="73789440"/>
      </c:scatterChart>
      <c:valAx>
        <c:axId val="73767168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73789440"/>
        <c:crossesAt val="0"/>
        <c:crossBetween val="midCat"/>
      </c:valAx>
      <c:valAx>
        <c:axId val="73789440"/>
        <c:scaling>
          <c:orientation val="minMax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73767168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37010556492593216"/>
          <c:y val="5.7929513888888895E-2"/>
          <c:w val="0.44801479741126132"/>
          <c:h val="0.23625157094879407"/>
        </c:manualLayout>
      </c:layout>
      <c:txPr>
        <a:bodyPr/>
        <a:lstStyle/>
        <a:p>
          <a:pPr>
            <a:defRPr sz="12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0"/>
          <c:order val="0"/>
          <c:tx>
            <c:v>L1-L2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'Flex-Ext'!$J$12:$J$20</c:f>
              <c:numCache>
                <c:formatCode>0_ </c:formatCode>
                <c:ptCount val="9"/>
                <c:pt idx="0">
                  <c:v>-58.39948516231609</c:v>
                </c:pt>
                <c:pt idx="1">
                  <c:v>-44.12150978363259</c:v>
                </c:pt>
                <c:pt idx="2">
                  <c:v>-27.9871644464877</c:v>
                </c:pt>
                <c:pt idx="3">
                  <c:v>-14.705806811722704</c:v>
                </c:pt>
                <c:pt idx="4">
                  <c:v>1.7200426402440001E-3</c:v>
                </c:pt>
                <c:pt idx="5">
                  <c:v>-2.8568368812970895</c:v>
                </c:pt>
                <c:pt idx="6">
                  <c:v>-1.7066785247035403</c:v>
                </c:pt>
                <c:pt idx="7">
                  <c:v>-0.45764283700540898</c:v>
                </c:pt>
                <c:pt idx="8">
                  <c:v>0.66543088944963802</c:v>
                </c:pt>
              </c:numCache>
            </c:numRef>
          </c:yVal>
        </c:ser>
        <c:ser>
          <c:idx val="1"/>
          <c:order val="1"/>
          <c:tx>
            <c:v>L2-L3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'Flex-Ext'!$M$12:$M$20</c:f>
              <c:numCache>
                <c:formatCode>0_ </c:formatCode>
                <c:ptCount val="9"/>
                <c:pt idx="0">
                  <c:v>-37.383755329800906</c:v>
                </c:pt>
                <c:pt idx="1">
                  <c:v>-27.690302317510895</c:v>
                </c:pt>
                <c:pt idx="2">
                  <c:v>-17.040267723787299</c:v>
                </c:pt>
                <c:pt idx="3">
                  <c:v>-8.6798326005144126</c:v>
                </c:pt>
                <c:pt idx="4">
                  <c:v>1.0940878742960007E-3</c:v>
                </c:pt>
                <c:pt idx="5">
                  <c:v>-0.94746213914144983</c:v>
                </c:pt>
                <c:pt idx="6">
                  <c:v>1.96032426917063</c:v>
                </c:pt>
                <c:pt idx="7">
                  <c:v>4.8321894146947209</c:v>
                </c:pt>
                <c:pt idx="8">
                  <c:v>7.4048474075951702</c:v>
                </c:pt>
              </c:numCache>
            </c:numRef>
          </c:yVal>
        </c:ser>
        <c:ser>
          <c:idx val="3"/>
          <c:order val="2"/>
          <c:tx>
            <c:v>L3-L4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'Flex-Ext'!$P$12:$P$20</c:f>
              <c:numCache>
                <c:formatCode>0_ </c:formatCode>
                <c:ptCount val="9"/>
                <c:pt idx="0">
                  <c:v>-26.029639670944793</c:v>
                </c:pt>
                <c:pt idx="1">
                  <c:v>-19.324687935578197</c:v>
                </c:pt>
                <c:pt idx="2">
                  <c:v>-12.153706617818102</c:v>
                </c:pt>
                <c:pt idx="3">
                  <c:v>-6.7130294792972798</c:v>
                </c:pt>
                <c:pt idx="4">
                  <c:v>5.0501497627400015E-4</c:v>
                </c:pt>
                <c:pt idx="5">
                  <c:v>0.437865019601198</c:v>
                </c:pt>
                <c:pt idx="6">
                  <c:v>3.192418124496609</c:v>
                </c:pt>
                <c:pt idx="7">
                  <c:v>6.3610847025436499</c:v>
                </c:pt>
                <c:pt idx="8">
                  <c:v>9.189088206361312</c:v>
                </c:pt>
              </c:numCache>
            </c:numRef>
          </c:yVal>
        </c:ser>
        <c:ser>
          <c:idx val="2"/>
          <c:order val="3"/>
          <c:tx>
            <c:v>L4-L5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'Flex-Ext'!$S$12:$S$20</c:f>
              <c:numCache>
                <c:formatCode>0_ </c:formatCode>
                <c:ptCount val="9"/>
                <c:pt idx="0">
                  <c:v>-6.8059116219278293</c:v>
                </c:pt>
                <c:pt idx="1">
                  <c:v>-5.1487813041010302</c:v>
                </c:pt>
                <c:pt idx="2">
                  <c:v>-3.3237822974317601</c:v>
                </c:pt>
                <c:pt idx="3">
                  <c:v>-1.4843121104594299</c:v>
                </c:pt>
                <c:pt idx="4">
                  <c:v>-2.0859273066200007E-4</c:v>
                </c:pt>
                <c:pt idx="5">
                  <c:v>-0.25774227354107593</c:v>
                </c:pt>
                <c:pt idx="6">
                  <c:v>0.51809727891591684</c:v>
                </c:pt>
                <c:pt idx="7">
                  <c:v>1.45849538446879</c:v>
                </c:pt>
                <c:pt idx="8">
                  <c:v>2.3034723637963501</c:v>
                </c:pt>
              </c:numCache>
            </c:numRef>
          </c:yVal>
        </c:ser>
        <c:ser>
          <c:idx val="4"/>
          <c:order val="4"/>
          <c:tx>
            <c:v>L5-Sa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'Flex-Ext'!$V$12:$V$20</c:f>
              <c:numCache>
                <c:formatCode>0_ </c:formatCode>
                <c:ptCount val="9"/>
                <c:pt idx="0">
                  <c:v>-8.1568644285240097</c:v>
                </c:pt>
                <c:pt idx="1">
                  <c:v>-6.4339698027477406</c:v>
                </c:pt>
                <c:pt idx="2">
                  <c:v>-4.2507052042116102</c:v>
                </c:pt>
                <c:pt idx="3">
                  <c:v>-2.0193473851311294</c:v>
                </c:pt>
                <c:pt idx="4">
                  <c:v>-8.7527401748600027E-4</c:v>
                </c:pt>
                <c:pt idx="5">
                  <c:v>2.6010666615069304</c:v>
                </c:pt>
                <c:pt idx="6">
                  <c:v>5.9605127036158203</c:v>
                </c:pt>
                <c:pt idx="7">
                  <c:v>9.03598511765653</c:v>
                </c:pt>
                <c:pt idx="8">
                  <c:v>11.7678847280942</c:v>
                </c:pt>
              </c:numCache>
            </c:numRef>
          </c:yVal>
        </c:ser>
        <c:dLbls/>
        <c:axId val="52801920"/>
        <c:axId val="52803456"/>
      </c:scatterChart>
      <c:valAx>
        <c:axId val="52801920"/>
        <c:scaling>
          <c:orientation val="minMax"/>
          <c:max val="40"/>
          <c:min val="-40"/>
        </c:scaling>
        <c:axPos val="b"/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2803456"/>
        <c:crossesAt val="-1000"/>
        <c:crossBetween val="midCat"/>
      </c:valAx>
      <c:valAx>
        <c:axId val="52803456"/>
        <c:scaling>
          <c:orientation val="minMax"/>
          <c:max val="100"/>
          <c:min val="-100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2801920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933702639931455"/>
          <c:y val="8.2799652777777816E-2"/>
          <c:w val="0.44120480888922425"/>
          <c:h val="0.24224963173323658"/>
        </c:manualLayout>
      </c:layout>
      <c:txPr>
        <a:bodyPr/>
        <a:lstStyle/>
        <a:p>
          <a:pPr>
            <a:defRPr sz="12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0"/>
          <c:order val="0"/>
          <c:tx>
            <c:v>L1-L2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'Flex-Ext'!$I$22:$I$30</c:f>
              <c:numCache>
                <c:formatCode>0_ </c:formatCode>
                <c:ptCount val="9"/>
                <c:pt idx="0">
                  <c:v>1564.4682418589798</c:v>
                </c:pt>
                <c:pt idx="1">
                  <c:v>1362.7753233042602</c:v>
                </c:pt>
                <c:pt idx="2">
                  <c:v>1121.3953190514098</c:v>
                </c:pt>
                <c:pt idx="3">
                  <c:v>852.38345574475795</c:v>
                </c:pt>
                <c:pt idx="4">
                  <c:v>608.44655065132292</c:v>
                </c:pt>
                <c:pt idx="5">
                  <c:v>646.93368692906711</c:v>
                </c:pt>
                <c:pt idx="6">
                  <c:v>889.59355092580495</c:v>
                </c:pt>
                <c:pt idx="7">
                  <c:v>1153.50604987015</c:v>
                </c:pt>
                <c:pt idx="8">
                  <c:v>1376.5401301877801</c:v>
                </c:pt>
              </c:numCache>
            </c:numRef>
          </c:yVal>
        </c:ser>
        <c:ser>
          <c:idx val="1"/>
          <c:order val="1"/>
          <c:tx>
            <c:v>L2-L3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'Flex-Ext'!$L$22:$L$30</c:f>
              <c:numCache>
                <c:formatCode>0_ </c:formatCode>
                <c:ptCount val="9"/>
                <c:pt idx="0">
                  <c:v>1557.2747957624701</c:v>
                </c:pt>
                <c:pt idx="1">
                  <c:v>1343.0609055843001</c:v>
                </c:pt>
                <c:pt idx="2">
                  <c:v>1089.2051554760503</c:v>
                </c:pt>
                <c:pt idx="3">
                  <c:v>808.32582541271472</c:v>
                </c:pt>
                <c:pt idx="4">
                  <c:v>548.59608516180208</c:v>
                </c:pt>
                <c:pt idx="5">
                  <c:v>601.03733836120807</c:v>
                </c:pt>
                <c:pt idx="6">
                  <c:v>867.01269283604199</c:v>
                </c:pt>
                <c:pt idx="7">
                  <c:v>1123.4592278107</c:v>
                </c:pt>
                <c:pt idx="8">
                  <c:v>1343.82065639747</c:v>
                </c:pt>
              </c:numCache>
            </c:numRef>
          </c:yVal>
        </c:ser>
        <c:ser>
          <c:idx val="3"/>
          <c:order val="2"/>
          <c:tx>
            <c:v>L3-L4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'Flex-Ext'!$O$22:$O$30</c:f>
              <c:numCache>
                <c:formatCode>0_ </c:formatCode>
                <c:ptCount val="9"/>
                <c:pt idx="0">
                  <c:v>1592.8139113479999</c:v>
                </c:pt>
                <c:pt idx="1">
                  <c:v>1363.6461874369099</c:v>
                </c:pt>
                <c:pt idx="2">
                  <c:v>1091.1345688986999</c:v>
                </c:pt>
                <c:pt idx="3">
                  <c:v>790.15503280261601</c:v>
                </c:pt>
                <c:pt idx="4">
                  <c:v>511.70535980142995</c:v>
                </c:pt>
                <c:pt idx="5">
                  <c:v>581.34334155022395</c:v>
                </c:pt>
                <c:pt idx="6">
                  <c:v>878.60183279149203</c:v>
                </c:pt>
                <c:pt idx="7">
                  <c:v>1144.8703977581299</c:v>
                </c:pt>
                <c:pt idx="8">
                  <c:v>1375.03454944852</c:v>
                </c:pt>
              </c:numCache>
            </c:numRef>
          </c:yVal>
        </c:ser>
        <c:ser>
          <c:idx val="2"/>
          <c:order val="3"/>
          <c:tx>
            <c:v>L4-L5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'Flex-Ext'!$R$22:$R$30</c:f>
              <c:numCache>
                <c:formatCode>0_ </c:formatCode>
                <c:ptCount val="9"/>
                <c:pt idx="0">
                  <c:v>1688.16385569212</c:v>
                </c:pt>
                <c:pt idx="1">
                  <c:v>1441.7868377957902</c:v>
                </c:pt>
                <c:pt idx="2">
                  <c:v>1148.0839645658898</c:v>
                </c:pt>
                <c:pt idx="3">
                  <c:v>827.1947539176183</c:v>
                </c:pt>
                <c:pt idx="4">
                  <c:v>525.19612733798397</c:v>
                </c:pt>
                <c:pt idx="5">
                  <c:v>594.45410611132093</c:v>
                </c:pt>
                <c:pt idx="6">
                  <c:v>892.63523216293891</c:v>
                </c:pt>
                <c:pt idx="7">
                  <c:v>1159.2917476693099</c:v>
                </c:pt>
                <c:pt idx="8">
                  <c:v>1390.09585865954</c:v>
                </c:pt>
              </c:numCache>
            </c:numRef>
          </c:yVal>
        </c:ser>
        <c:ser>
          <c:idx val="4"/>
          <c:order val="4"/>
          <c:tx>
            <c:v>L5-Sa</c:v>
          </c:tx>
          <c:spPr>
            <a:ln w="28575"/>
          </c:spPr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'Flex-Ext'!$U$22:$U$30</c:f>
              <c:numCache>
                <c:formatCode>0_ </c:formatCode>
                <c:ptCount val="9"/>
                <c:pt idx="0">
                  <c:v>1718.7153125288899</c:v>
                </c:pt>
                <c:pt idx="1">
                  <c:v>1470.1029490055698</c:v>
                </c:pt>
                <c:pt idx="2">
                  <c:v>1174.3028485237098</c:v>
                </c:pt>
                <c:pt idx="3">
                  <c:v>851.36510364261096</c:v>
                </c:pt>
                <c:pt idx="4">
                  <c:v>546.97566036973001</c:v>
                </c:pt>
                <c:pt idx="5">
                  <c:v>614.10874437368318</c:v>
                </c:pt>
                <c:pt idx="6">
                  <c:v>904.10771646787509</c:v>
                </c:pt>
                <c:pt idx="7">
                  <c:v>1161.88069670913</c:v>
                </c:pt>
                <c:pt idx="8">
                  <c:v>1382.43649095561</c:v>
                </c:pt>
              </c:numCache>
            </c:numRef>
          </c:yVal>
        </c:ser>
        <c:dLbls/>
        <c:axId val="52960256"/>
        <c:axId val="52978432"/>
      </c:scatterChart>
      <c:valAx>
        <c:axId val="52960256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52978432"/>
        <c:crossesAt val="0"/>
        <c:crossBetween val="midCat"/>
      </c:valAx>
      <c:valAx>
        <c:axId val="52978432"/>
        <c:scaling>
          <c:orientation val="minMax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2960256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404323960811872"/>
          <c:y val="5.3519940718378761E-2"/>
          <c:w val="0.41037462346354275"/>
          <c:h val="0.23625157094879407"/>
        </c:manualLayout>
      </c:layout>
      <c:txPr>
        <a:bodyPr/>
        <a:lstStyle/>
        <a:p>
          <a:pPr>
            <a:defRPr sz="12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0"/>
          <c:order val="0"/>
          <c:tx>
            <c:v>L1-L2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'Flex-Ext'!$H$22:$H$30</c:f>
              <c:numCache>
                <c:formatCode>0_ </c:formatCode>
                <c:ptCount val="9"/>
                <c:pt idx="0">
                  <c:v>185.419397031785</c:v>
                </c:pt>
                <c:pt idx="1">
                  <c:v>170.73390668287098</c:v>
                </c:pt>
                <c:pt idx="2">
                  <c:v>150.08060603923303</c:v>
                </c:pt>
                <c:pt idx="3">
                  <c:v>125.992792449636</c:v>
                </c:pt>
                <c:pt idx="4">
                  <c:v>107.449738670201</c:v>
                </c:pt>
                <c:pt idx="5">
                  <c:v>126.49261261414301</c:v>
                </c:pt>
                <c:pt idx="6">
                  <c:v>180.70299153976697</c:v>
                </c:pt>
                <c:pt idx="7">
                  <c:v>234.02231039492801</c:v>
                </c:pt>
                <c:pt idx="8">
                  <c:v>283.45003189189896</c:v>
                </c:pt>
              </c:numCache>
            </c:numRef>
          </c:yVal>
        </c:ser>
        <c:ser>
          <c:idx val="1"/>
          <c:order val="1"/>
          <c:tx>
            <c:v>L2-L3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'Flex-Ext'!$K$22:$K$30</c:f>
              <c:numCache>
                <c:formatCode>0_ </c:formatCode>
                <c:ptCount val="9"/>
                <c:pt idx="0">
                  <c:v>45.399055577799295</c:v>
                </c:pt>
                <c:pt idx="1">
                  <c:v>48.607053919414398</c:v>
                </c:pt>
                <c:pt idx="2">
                  <c:v>49.156933196926502</c:v>
                </c:pt>
                <c:pt idx="3">
                  <c:v>49.593730562698397</c:v>
                </c:pt>
                <c:pt idx="4">
                  <c:v>56.224480836181009</c:v>
                </c:pt>
                <c:pt idx="5">
                  <c:v>66.692950256480373</c:v>
                </c:pt>
                <c:pt idx="6">
                  <c:v>92.301999769770418</c:v>
                </c:pt>
                <c:pt idx="7">
                  <c:v>129.109810837298</c:v>
                </c:pt>
                <c:pt idx="8">
                  <c:v>158.06924957683401</c:v>
                </c:pt>
              </c:numCache>
            </c:numRef>
          </c:yVal>
        </c:ser>
        <c:ser>
          <c:idx val="3"/>
          <c:order val="2"/>
          <c:tx>
            <c:v>L3-L4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'Flex-Ext'!$N$22:$N$30</c:f>
              <c:numCache>
                <c:formatCode>0_ </c:formatCode>
                <c:ptCount val="9"/>
                <c:pt idx="0">
                  <c:v>-201.55350026749599</c:v>
                </c:pt>
                <c:pt idx="1">
                  <c:v>-163.61855238133197</c:v>
                </c:pt>
                <c:pt idx="2">
                  <c:v>-121.181674596165</c:v>
                </c:pt>
                <c:pt idx="3">
                  <c:v>-77.089881407264585</c:v>
                </c:pt>
                <c:pt idx="4">
                  <c:v>-24.594752399379995</c:v>
                </c:pt>
                <c:pt idx="5">
                  <c:v>-14.9305553774008</c:v>
                </c:pt>
                <c:pt idx="6">
                  <c:v>-13.928424619688101</c:v>
                </c:pt>
                <c:pt idx="7">
                  <c:v>-16.396053876682</c:v>
                </c:pt>
                <c:pt idx="8">
                  <c:v>-20.103083642217399</c:v>
                </c:pt>
              </c:numCache>
            </c:numRef>
          </c:yVal>
        </c:ser>
        <c:ser>
          <c:idx val="2"/>
          <c:order val="3"/>
          <c:tx>
            <c:v>L4-L5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'Flex-Ext'!$Q$22:$Q$30</c:f>
              <c:numCache>
                <c:formatCode>0_ </c:formatCode>
                <c:ptCount val="9"/>
                <c:pt idx="0">
                  <c:v>-267.90426263933313</c:v>
                </c:pt>
                <c:pt idx="1">
                  <c:v>-223.64127245797201</c:v>
                </c:pt>
                <c:pt idx="2">
                  <c:v>-175.89864914502203</c:v>
                </c:pt>
                <c:pt idx="3">
                  <c:v>-125.88331833765396</c:v>
                </c:pt>
                <c:pt idx="4">
                  <c:v>-80.120721403766993</c:v>
                </c:pt>
                <c:pt idx="5">
                  <c:v>-86.656211518079786</c:v>
                </c:pt>
                <c:pt idx="6">
                  <c:v>-115.44605259434101</c:v>
                </c:pt>
                <c:pt idx="7">
                  <c:v>-131.27988799859696</c:v>
                </c:pt>
                <c:pt idx="8">
                  <c:v>-138.563248869446</c:v>
                </c:pt>
              </c:numCache>
            </c:numRef>
          </c:yVal>
        </c:ser>
        <c:ser>
          <c:idx val="4"/>
          <c:order val="4"/>
          <c:tx>
            <c:v>L5-Sa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'Flex-Ext'!$T$22:$T$30</c:f>
              <c:numCache>
                <c:formatCode>0_ </c:formatCode>
                <c:ptCount val="9"/>
                <c:pt idx="0">
                  <c:v>-758.04534291660616</c:v>
                </c:pt>
                <c:pt idx="1">
                  <c:v>-647.2227034336571</c:v>
                </c:pt>
                <c:pt idx="2">
                  <c:v>-521.15740565261308</c:v>
                </c:pt>
                <c:pt idx="3">
                  <c:v>-382.70982775343498</c:v>
                </c:pt>
                <c:pt idx="4">
                  <c:v>-245.66330446017898</c:v>
                </c:pt>
                <c:pt idx="5">
                  <c:v>-286.44602061349502</c:v>
                </c:pt>
                <c:pt idx="6">
                  <c:v>-404.84612978416396</c:v>
                </c:pt>
                <c:pt idx="7">
                  <c:v>-507.80763565212197</c:v>
                </c:pt>
                <c:pt idx="8">
                  <c:v>-592.28126622115417</c:v>
                </c:pt>
              </c:numCache>
            </c:numRef>
          </c:yVal>
        </c:ser>
        <c:dLbls/>
        <c:axId val="53032064"/>
        <c:axId val="53033600"/>
      </c:scatterChart>
      <c:valAx>
        <c:axId val="53032064"/>
        <c:scaling>
          <c:orientation val="minMax"/>
          <c:max val="40"/>
          <c:min val="-40"/>
        </c:scaling>
        <c:axPos val="b"/>
        <c:numFmt formatCode="0_ " sourceLinked="1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53033600"/>
        <c:crossesAt val="-1000"/>
        <c:crossBetween val="midCat"/>
      </c:valAx>
      <c:valAx>
        <c:axId val="53033600"/>
        <c:scaling>
          <c:orientation val="minMax"/>
          <c:max val="600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032064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7626100253515273"/>
          <c:y val="4.7521891155951734E-2"/>
          <c:w val="0.48226681683219008"/>
          <c:h val="0.24224963173323658"/>
        </c:manualLayout>
      </c:layout>
      <c:txPr>
        <a:bodyPr/>
        <a:lstStyle/>
        <a:p>
          <a:pPr>
            <a:defRPr sz="12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>
        <c:manualLayout>
          <c:layoutTarget val="inner"/>
          <c:xMode val="edge"/>
          <c:yMode val="edge"/>
          <c:x val="7.3120007743810736E-2"/>
          <c:y val="2.91344730522087E-2"/>
          <c:w val="0.89780460032448672"/>
          <c:h val="0.90101009758856998"/>
        </c:manualLayout>
      </c:layout>
      <c:scatterChart>
        <c:scatterStyle val="lineMarker"/>
        <c:ser>
          <c:idx val="0"/>
          <c:order val="0"/>
          <c:tx>
            <c:v>L1-L2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'Flex-Ext'!$J$22:$J$30</c:f>
              <c:numCache>
                <c:formatCode>0_ </c:formatCode>
                <c:ptCount val="9"/>
                <c:pt idx="0">
                  <c:v>-88.132922746460778</c:v>
                </c:pt>
                <c:pt idx="1">
                  <c:v>-67.397144251295416</c:v>
                </c:pt>
                <c:pt idx="2">
                  <c:v>-43.484310355621801</c:v>
                </c:pt>
                <c:pt idx="3">
                  <c:v>-21.5028523121555</c:v>
                </c:pt>
                <c:pt idx="4">
                  <c:v>1.7163869091870003E-3</c:v>
                </c:pt>
                <c:pt idx="5">
                  <c:v>12.323577366225901</c:v>
                </c:pt>
                <c:pt idx="6">
                  <c:v>14.8281333536187</c:v>
                </c:pt>
                <c:pt idx="7">
                  <c:v>22.168848580241697</c:v>
                </c:pt>
                <c:pt idx="8">
                  <c:v>31.140208166904802</c:v>
                </c:pt>
              </c:numCache>
            </c:numRef>
          </c:yVal>
        </c:ser>
        <c:ser>
          <c:idx val="1"/>
          <c:order val="1"/>
          <c:tx>
            <c:v>L2-L3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'Flex-Ext'!$M$22:$M$30</c:f>
              <c:numCache>
                <c:formatCode>0_ </c:formatCode>
                <c:ptCount val="9"/>
                <c:pt idx="0">
                  <c:v>-56.584134585719291</c:v>
                </c:pt>
                <c:pt idx="1">
                  <c:v>-42.773125135019008</c:v>
                </c:pt>
                <c:pt idx="2">
                  <c:v>-26.603974349619506</c:v>
                </c:pt>
                <c:pt idx="3">
                  <c:v>-11.845562053085601</c:v>
                </c:pt>
                <c:pt idx="4">
                  <c:v>1.0928501180680003E-3</c:v>
                </c:pt>
                <c:pt idx="5">
                  <c:v>6.0550463250261002</c:v>
                </c:pt>
                <c:pt idx="6">
                  <c:v>9.6662806104030921</c:v>
                </c:pt>
                <c:pt idx="7">
                  <c:v>16.385285107237902</c:v>
                </c:pt>
                <c:pt idx="8">
                  <c:v>24.1522996280843</c:v>
                </c:pt>
              </c:numCache>
            </c:numRef>
          </c:yVal>
        </c:ser>
        <c:ser>
          <c:idx val="3"/>
          <c:order val="2"/>
          <c:tx>
            <c:v>L3-L4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'Flex-Ext'!$P$22:$P$30</c:f>
              <c:numCache>
                <c:formatCode>0_ </c:formatCode>
                <c:ptCount val="9"/>
                <c:pt idx="0">
                  <c:v>-36.788747552802192</c:v>
                </c:pt>
                <c:pt idx="1">
                  <c:v>-27.861284363962199</c:v>
                </c:pt>
                <c:pt idx="2">
                  <c:v>-17.8524852563175</c:v>
                </c:pt>
                <c:pt idx="3">
                  <c:v>-8.39737978736194</c:v>
                </c:pt>
                <c:pt idx="4">
                  <c:v>5.0412186552600022E-4</c:v>
                </c:pt>
                <c:pt idx="5">
                  <c:v>3.2436774675310702</c:v>
                </c:pt>
                <c:pt idx="6">
                  <c:v>7.4179187637188395</c:v>
                </c:pt>
                <c:pt idx="7">
                  <c:v>12.801551920629899</c:v>
                </c:pt>
                <c:pt idx="8">
                  <c:v>18.672505875268197</c:v>
                </c:pt>
              </c:numCache>
            </c:numRef>
          </c:yVal>
        </c:ser>
        <c:ser>
          <c:idx val="2"/>
          <c:order val="3"/>
          <c:tx>
            <c:v>L4-L5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'Flex-Ext'!$S$22:$S$30</c:f>
              <c:numCache>
                <c:formatCode>0_ </c:formatCode>
                <c:ptCount val="9"/>
                <c:pt idx="0">
                  <c:v>-7.6282149094239982</c:v>
                </c:pt>
                <c:pt idx="1">
                  <c:v>-5.7120037533571208</c:v>
                </c:pt>
                <c:pt idx="2">
                  <c:v>-3.3972893883234501</c:v>
                </c:pt>
                <c:pt idx="3">
                  <c:v>-1.2018799991479696</c:v>
                </c:pt>
                <c:pt idx="4">
                  <c:v>-2.0910710302800002E-4</c:v>
                </c:pt>
                <c:pt idx="5">
                  <c:v>-2.0578619493663899</c:v>
                </c:pt>
                <c:pt idx="6">
                  <c:v>-0.76562870751529022</c:v>
                </c:pt>
                <c:pt idx="7">
                  <c:v>1.1679269863488699</c:v>
                </c:pt>
                <c:pt idx="8">
                  <c:v>3.1883195573742507</c:v>
                </c:pt>
              </c:numCache>
            </c:numRef>
          </c:yVal>
        </c:ser>
        <c:ser>
          <c:idx val="4"/>
          <c:order val="4"/>
          <c:tx>
            <c:v>L5-Sa</c:v>
          </c:tx>
          <c:marker>
            <c:symbol val="none"/>
          </c:marker>
          <c:xVal>
            <c:numRef>
              <c:f>'Flex-Ext'!$C$2:$C$10</c:f>
              <c:numCache>
                <c:formatCode>0_ </c:formatCode>
                <c:ptCount val="9"/>
                <c:pt idx="0">
                  <c:v>-40</c:v>
                </c:pt>
                <c:pt idx="1">
                  <c:v>-30</c:v>
                </c:pt>
                <c:pt idx="2">
                  <c:v>-20</c:v>
                </c:pt>
                <c:pt idx="3">
                  <c:v>-10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</c:numCache>
            </c:numRef>
          </c:xVal>
          <c:yVal>
            <c:numRef>
              <c:f>'Flex-Ext'!$V$22:$V$30</c:f>
              <c:numCache>
                <c:formatCode>0_ </c:formatCode>
                <c:ptCount val="9"/>
                <c:pt idx="0">
                  <c:v>-12.382154877636502</c:v>
                </c:pt>
                <c:pt idx="1">
                  <c:v>-9.6197021029556709</c:v>
                </c:pt>
                <c:pt idx="2">
                  <c:v>-6.2561192777124486</c:v>
                </c:pt>
                <c:pt idx="3">
                  <c:v>-2.7692110685974209</c:v>
                </c:pt>
                <c:pt idx="4">
                  <c:v>-8.7527806785400047E-4</c:v>
                </c:pt>
                <c:pt idx="5">
                  <c:v>4.2211863139731101</c:v>
                </c:pt>
                <c:pt idx="6">
                  <c:v>9.5146807161040297</c:v>
                </c:pt>
                <c:pt idx="7">
                  <c:v>14.389282089674902</c:v>
                </c:pt>
                <c:pt idx="8">
                  <c:v>19.208213773928993</c:v>
                </c:pt>
              </c:numCache>
            </c:numRef>
          </c:yVal>
        </c:ser>
        <c:dLbls/>
        <c:axId val="53070848"/>
        <c:axId val="53084928"/>
      </c:scatterChart>
      <c:valAx>
        <c:axId val="53070848"/>
        <c:scaling>
          <c:orientation val="minMax"/>
          <c:max val="40"/>
          <c:min val="-40"/>
        </c:scaling>
        <c:axPos val="b"/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084928"/>
        <c:crossesAt val="-1000"/>
        <c:crossBetween val="midCat"/>
      </c:valAx>
      <c:valAx>
        <c:axId val="53084928"/>
        <c:scaling>
          <c:orientation val="minMax"/>
          <c:max val="100"/>
        </c:scaling>
        <c:axPos val="l"/>
        <c:majorGridlines>
          <c:spPr>
            <a:ln>
              <a:solidFill>
                <a:schemeClr val="tx1">
                  <a:alpha val="20000"/>
                </a:schemeClr>
              </a:solidFill>
            </a:ln>
          </c:spPr>
        </c:majorGridlines>
        <c:numFmt formatCode="0_ " sourceLinked="1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53070848"/>
        <c:crossesAt val="-60"/>
        <c:crossBetween val="midCat"/>
      </c:valAx>
    </c:plotArea>
    <c:legend>
      <c:legendPos val="r"/>
      <c:layout>
        <c:manualLayout>
          <c:xMode val="edge"/>
          <c:yMode val="edge"/>
          <c:x val="0.18994842999789846"/>
          <c:y val="7.3980208333333339E-2"/>
          <c:w val="0.4240956389129884"/>
          <c:h val="0.24224963173323658"/>
        </c:manualLayout>
      </c:layout>
      <c:txPr>
        <a:bodyPr/>
        <a:lstStyle/>
        <a:p>
          <a:pPr>
            <a:defRPr sz="1200" b="1"/>
          </a:pPr>
          <a:endParaRPr lang="ko-KR"/>
        </a:p>
      </c:txPr>
    </c:legend>
    <c:plotVisOnly val="1"/>
    <c:dispBlanksAs val="gap"/>
  </c:chart>
  <c:txPr>
    <a:bodyPr/>
    <a:lstStyle/>
    <a:p>
      <a:pPr>
        <a:defRPr sz="1400"/>
      </a:pPr>
      <a:endParaRPr lang="ko-K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D4806-C211-4D31-BFE8-A6B55A2DE373}" type="datetimeFigureOut">
              <a:rPr lang="ko-KR" altLang="en-US" smtClean="0"/>
              <a:pPr/>
              <a:t>2012-10-28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461D1-439C-4097-A163-90E0839465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8242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4AFB0C-8FF8-40A0-8763-DB8442A71E77}" type="datetimeFigureOut">
              <a:rPr lang="ko-KR" altLang="en-US"/>
              <a:pPr>
                <a:defRPr/>
              </a:pPr>
              <a:t>2012-10-28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606800" y="514350"/>
            <a:ext cx="19304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6FB80D-8306-49C7-B994-6DF3B74CF2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223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2" descr="blu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7144" y="-6351"/>
            <a:ext cx="6872288" cy="9156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3"/>
          <p:cNvSpPr>
            <a:spLocks noChangeArrowheads="1"/>
          </p:cNvSpPr>
          <p:nvPr userDrawn="1"/>
        </p:nvSpPr>
        <p:spPr bwMode="auto">
          <a:xfrm>
            <a:off x="0" y="5245103"/>
            <a:ext cx="6858000" cy="1003300"/>
          </a:xfrm>
          <a:prstGeom prst="rect">
            <a:avLst/>
          </a:prstGeom>
          <a:solidFill>
            <a:srgbClr val="5A66DA"/>
          </a:soli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Rectangle 44"/>
          <p:cNvSpPr>
            <a:spLocks noChangeArrowheads="1"/>
          </p:cNvSpPr>
          <p:nvPr userDrawn="1"/>
        </p:nvSpPr>
        <p:spPr bwMode="auto">
          <a:xfrm>
            <a:off x="0" y="6203954"/>
            <a:ext cx="6865144" cy="950383"/>
          </a:xfrm>
          <a:prstGeom prst="rect">
            <a:avLst/>
          </a:prstGeom>
          <a:solidFill>
            <a:srgbClr val="939BE7"/>
          </a:soli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Rectangle 45"/>
          <p:cNvSpPr>
            <a:spLocks noChangeArrowheads="1"/>
          </p:cNvSpPr>
          <p:nvPr userDrawn="1"/>
        </p:nvSpPr>
        <p:spPr bwMode="auto">
          <a:xfrm>
            <a:off x="0" y="7152217"/>
            <a:ext cx="6865144" cy="683683"/>
          </a:xfrm>
          <a:prstGeom prst="rect">
            <a:avLst/>
          </a:prstGeom>
          <a:solidFill>
            <a:srgbClr val="C4C8F2"/>
          </a:soli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Rectangle 46"/>
          <p:cNvSpPr>
            <a:spLocks noChangeArrowheads="1"/>
          </p:cNvSpPr>
          <p:nvPr userDrawn="1"/>
        </p:nvSpPr>
        <p:spPr bwMode="auto">
          <a:xfrm>
            <a:off x="0" y="7835903"/>
            <a:ext cx="6865144" cy="13081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Rectangle 47" descr="넓은 상향 대각선"/>
          <p:cNvSpPr>
            <a:spLocks noChangeArrowheads="1"/>
          </p:cNvSpPr>
          <p:nvPr userDrawn="1"/>
        </p:nvSpPr>
        <p:spPr bwMode="auto">
          <a:xfrm>
            <a:off x="-5953" y="3227917"/>
            <a:ext cx="6858001" cy="863600"/>
          </a:xfrm>
          <a:prstGeom prst="rect">
            <a:avLst/>
          </a:prstGeom>
          <a:pattFill prst="wdUpDiag">
            <a:fgClr>
              <a:srgbClr val="0066FF">
                <a:alpha val="50195"/>
              </a:srgbClr>
            </a:fgClr>
            <a:bgClr>
              <a:srgbClr val="003399">
                <a:alpha val="50195"/>
              </a:srgbClr>
            </a:bgClr>
          </a:patt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48"/>
          <p:cNvSpPr>
            <a:spLocks noChangeArrowheads="1"/>
          </p:cNvSpPr>
          <p:nvPr userDrawn="1"/>
        </p:nvSpPr>
        <p:spPr bwMode="auto">
          <a:xfrm>
            <a:off x="-7144" y="3227917"/>
            <a:ext cx="6865144" cy="863600"/>
          </a:xfrm>
          <a:prstGeom prst="rect">
            <a:avLst/>
          </a:prstGeom>
          <a:solidFill>
            <a:srgbClr val="000000">
              <a:alpha val="20000"/>
            </a:srgbClr>
          </a:soli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Rectangle 49"/>
          <p:cNvSpPr>
            <a:spLocks noChangeArrowheads="1"/>
          </p:cNvSpPr>
          <p:nvPr userDrawn="1"/>
        </p:nvSpPr>
        <p:spPr bwMode="auto">
          <a:xfrm flipV="1">
            <a:off x="0" y="6972304"/>
            <a:ext cx="6858000" cy="192617"/>
          </a:xfrm>
          <a:prstGeom prst="rect">
            <a:avLst/>
          </a:prstGeom>
          <a:gradFill rotWithShape="1">
            <a:gsLst>
              <a:gs pos="0">
                <a:srgbClr val="000000">
                  <a:alpha val="20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Rectangle 50"/>
          <p:cNvSpPr>
            <a:spLocks noChangeArrowheads="1"/>
          </p:cNvSpPr>
          <p:nvPr userDrawn="1"/>
        </p:nvSpPr>
        <p:spPr bwMode="auto">
          <a:xfrm flipV="1">
            <a:off x="0" y="3803653"/>
            <a:ext cx="6858000" cy="287867"/>
          </a:xfrm>
          <a:prstGeom prst="rect">
            <a:avLst/>
          </a:prstGeom>
          <a:gradFill rotWithShape="1">
            <a:gsLst>
              <a:gs pos="0">
                <a:srgbClr val="000000">
                  <a:alpha val="39998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Rectangle 51"/>
          <p:cNvSpPr>
            <a:spLocks noChangeArrowheads="1"/>
          </p:cNvSpPr>
          <p:nvPr userDrawn="1"/>
        </p:nvSpPr>
        <p:spPr bwMode="auto">
          <a:xfrm flipV="1">
            <a:off x="0" y="3035304"/>
            <a:ext cx="6858000" cy="192617"/>
          </a:xfrm>
          <a:prstGeom prst="rect">
            <a:avLst/>
          </a:prstGeom>
          <a:gradFill rotWithShape="1">
            <a:gsLst>
              <a:gs pos="0">
                <a:srgbClr val="000000">
                  <a:alpha val="39998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Rectangle 52"/>
          <p:cNvSpPr>
            <a:spLocks noChangeArrowheads="1"/>
          </p:cNvSpPr>
          <p:nvPr userDrawn="1"/>
        </p:nvSpPr>
        <p:spPr bwMode="auto">
          <a:xfrm flipV="1">
            <a:off x="0" y="5916085"/>
            <a:ext cx="6858000" cy="287867"/>
          </a:xfrm>
          <a:prstGeom prst="rect">
            <a:avLst/>
          </a:prstGeom>
          <a:gradFill rotWithShape="1">
            <a:gsLst>
              <a:gs pos="0">
                <a:srgbClr val="000000">
                  <a:alpha val="20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15" name="Rectangle 53"/>
          <p:cNvSpPr>
            <a:spLocks noChangeArrowheads="1"/>
          </p:cNvSpPr>
          <p:nvPr userDrawn="1"/>
        </p:nvSpPr>
        <p:spPr bwMode="auto">
          <a:xfrm flipV="1">
            <a:off x="0" y="7645404"/>
            <a:ext cx="6858000" cy="192617"/>
          </a:xfrm>
          <a:prstGeom prst="rect">
            <a:avLst/>
          </a:prstGeom>
          <a:gradFill rotWithShape="1">
            <a:gsLst>
              <a:gs pos="0">
                <a:srgbClr val="000000">
                  <a:alpha val="20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4"/>
          <p:cNvSpPr>
            <a:spLocks noChangeArrowheads="1"/>
          </p:cNvSpPr>
          <p:nvPr userDrawn="1"/>
        </p:nvSpPr>
        <p:spPr bwMode="auto">
          <a:xfrm flipV="1">
            <a:off x="0" y="4667253"/>
            <a:ext cx="6858000" cy="480483"/>
          </a:xfrm>
          <a:prstGeom prst="rect">
            <a:avLst/>
          </a:prstGeom>
          <a:gradFill rotWithShape="1">
            <a:gsLst>
              <a:gs pos="0">
                <a:srgbClr val="000000">
                  <a:alpha val="20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17" name="Rectangle 55"/>
          <p:cNvSpPr>
            <a:spLocks noChangeArrowheads="1"/>
          </p:cNvSpPr>
          <p:nvPr userDrawn="1"/>
        </p:nvSpPr>
        <p:spPr bwMode="auto">
          <a:xfrm rot="10800000" flipV="1">
            <a:off x="0" y="4091517"/>
            <a:ext cx="6858000" cy="480483"/>
          </a:xfrm>
          <a:prstGeom prst="rect">
            <a:avLst/>
          </a:prstGeom>
          <a:gradFill rotWithShape="1">
            <a:gsLst>
              <a:gs pos="0">
                <a:srgbClr val="000000">
                  <a:alpha val="29999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18" name="Rectangle 56"/>
          <p:cNvSpPr>
            <a:spLocks noChangeArrowheads="1"/>
          </p:cNvSpPr>
          <p:nvPr userDrawn="1"/>
        </p:nvSpPr>
        <p:spPr bwMode="auto">
          <a:xfrm flipV="1">
            <a:off x="-5953" y="5160433"/>
            <a:ext cx="6858001" cy="95251"/>
          </a:xfrm>
          <a:prstGeom prst="rect">
            <a:avLst/>
          </a:prstGeom>
          <a:gradFill rotWithShape="1">
            <a:gsLst>
              <a:gs pos="0">
                <a:srgbClr val="000000">
                  <a:alpha val="20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19" name="Rectangle 57"/>
          <p:cNvSpPr>
            <a:spLocks noChangeArrowheads="1"/>
          </p:cNvSpPr>
          <p:nvPr userDrawn="1"/>
        </p:nvSpPr>
        <p:spPr bwMode="auto">
          <a:xfrm flipV="1">
            <a:off x="0" y="3227921"/>
            <a:ext cx="6858000" cy="95249"/>
          </a:xfrm>
          <a:prstGeom prst="rect">
            <a:avLst/>
          </a:prstGeom>
          <a:gradFill rotWithShape="1">
            <a:gsLst>
              <a:gs pos="0">
                <a:srgbClr val="000000">
                  <a:alpha val="20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pic>
        <p:nvPicPr>
          <p:cNvPr id="20" name="Picture 62" descr="Charite-model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139556" y="4091520"/>
            <a:ext cx="607219" cy="1083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3" descr="Kne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454006" y="4091520"/>
            <a:ext cx="607219" cy="1083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5" descr="spin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793208" y="4091518"/>
            <a:ext cx="613172" cy="109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6" descr="TKR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4110039" y="4091518"/>
            <a:ext cx="613172" cy="109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50"/>
          <p:cNvSpPr txBox="1"/>
          <p:nvPr userDrawn="1"/>
        </p:nvSpPr>
        <p:spPr>
          <a:xfrm>
            <a:off x="915592" y="6358470"/>
            <a:ext cx="505182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275541"/>
            <a:ext cx="4800600" cy="713451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dirty="0" smtClean="0"/>
              <a:t>Click to edit Master subtitle style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676" y="1041702"/>
            <a:ext cx="5832648" cy="1960033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899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5C3A55B-5563-439D-9A4E-C865AF37F0C3}" type="datetimeFigureOut">
              <a:rPr lang="ko-KR" altLang="en-US"/>
              <a:pPr>
                <a:defRPr/>
              </a:pPr>
              <a:t>2012-10-28</a:t>
            </a:fld>
            <a:endParaRPr lang="ko-KR" alt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89954"/>
            <a:ext cx="21717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899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5F8678A-5608-4A5E-ACFD-BECCF74775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331098-23B4-4318-A2F6-D37E870EC2DD}" type="datetimeFigureOut">
              <a:rPr lang="ko-KR" altLang="en-US"/>
              <a:pPr>
                <a:defRPr/>
              </a:pPr>
              <a:t>2012-10-28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17481554"/>
            <a:ext cx="21717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9580602-7510-4535-8DBE-1D95FA39A1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7"/>
            <a:ext cx="4514850" cy="7802033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933497-B946-4C33-A4A2-49616CF4A93F}" type="datetimeFigureOut">
              <a:rPr lang="ko-KR" altLang="en-US"/>
              <a:pPr>
                <a:defRPr/>
              </a:pPr>
              <a:t>2012-10-28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17481554"/>
            <a:ext cx="21717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012C658-DBB9-48D2-9018-8634FC0C24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8B3883-B601-463B-94BE-A713637A56A0}" type="datetimeFigureOut">
              <a:rPr lang="ko-KR" altLang="en-US"/>
              <a:pPr>
                <a:defRPr/>
              </a:pPr>
              <a:t>2012-10-28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17481554"/>
            <a:ext cx="21717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292BF05-6B42-4389-8FA3-71B67DD29C9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0187CB7-E418-4E56-B125-D3C9DFC8B1BF}" type="datetimeFigureOut">
              <a:rPr lang="ko-KR" altLang="en-US"/>
              <a:pPr>
                <a:defRPr/>
              </a:pPr>
              <a:t>2012-10-28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17481554"/>
            <a:ext cx="21717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BAC98F-D0DA-4BD1-B743-B90BF87B59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8887EAC-3630-4B55-9525-9174246E9AFE}" type="datetimeFigureOut">
              <a:rPr lang="ko-KR" altLang="en-US"/>
              <a:pPr>
                <a:defRPr/>
              </a:pPr>
              <a:t>2012-10-28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17481554"/>
            <a:ext cx="21717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6C25863-231C-4FDB-9348-BD3EA47F7A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E23FFB-3B64-4B3B-A808-11D321AEA9CD}" type="datetimeFigureOut">
              <a:rPr lang="ko-KR" altLang="en-US"/>
              <a:pPr>
                <a:defRPr/>
              </a:pPr>
              <a:t>2012-10-28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17481554"/>
            <a:ext cx="21717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960A7EA-3553-49E9-8092-4F219808A0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3A26478-0FCA-44D5-8662-37610AC7137D}" type="datetimeFigureOut">
              <a:rPr lang="ko-KR" altLang="en-US"/>
              <a:pPr>
                <a:defRPr/>
              </a:pPr>
              <a:t>2012-10-28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17481554"/>
            <a:ext cx="21717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D34494-FBB2-4FB5-9CC7-2143E3A0E9B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DA95EF-E363-4C2F-8100-DB3DA86EA9D0}" type="datetimeFigureOut">
              <a:rPr lang="ko-KR" altLang="en-US"/>
              <a:pPr>
                <a:defRPr/>
              </a:pPr>
              <a:t>2012-10-28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17481554"/>
            <a:ext cx="21717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689BD12-4C8B-4C91-99AD-5B9278D233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7A79EC4-53C2-47F3-AD8A-FBB66DEC21E6}" type="datetimeFigureOut">
              <a:rPr lang="ko-KR" altLang="en-US"/>
              <a:pPr>
                <a:defRPr/>
              </a:pPr>
              <a:t>2012-10-28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17481554"/>
            <a:ext cx="21717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12777FE-1E17-432C-A90F-04349EB1C3C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384557E-FB8A-4A89-844C-C8B8EFB3D23E}" type="datetimeFigureOut">
              <a:rPr lang="ko-KR" altLang="en-US"/>
              <a:pPr>
                <a:defRPr/>
              </a:pPr>
              <a:t>2012-10-28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17481554"/>
            <a:ext cx="21717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17481554"/>
            <a:ext cx="1600200" cy="486833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8A60818-ECD1-4754-8C1D-D51580AE1F7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art-com.co.kr/online/ppt_gallery_1.htm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blu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7144" y="0"/>
            <a:ext cx="6872288" cy="9163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1210737"/>
            <a:ext cx="6858000" cy="192617"/>
          </a:xfrm>
          <a:prstGeom prst="rect">
            <a:avLst/>
          </a:prstGeom>
          <a:solidFill>
            <a:srgbClr val="5A66DA"/>
          </a:soli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0" y="1403354"/>
            <a:ext cx="6865144" cy="97367"/>
          </a:xfrm>
          <a:prstGeom prst="rect">
            <a:avLst/>
          </a:prstGeom>
          <a:solidFill>
            <a:srgbClr val="939BE7"/>
          </a:soli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0" y="1500721"/>
            <a:ext cx="6858000" cy="7198783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3074196" y="8770783"/>
            <a:ext cx="73699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kumimoji="0" sz="10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909597-495B-43C6-A184-C4B4019AA3C4}" type="slidenum">
              <a:rPr lang="en-US" altLang="ko-KR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 flipV="1">
            <a:off x="0" y="922869"/>
            <a:ext cx="6858000" cy="287867"/>
          </a:xfrm>
          <a:prstGeom prst="rect">
            <a:avLst/>
          </a:prstGeom>
          <a:gradFill rotWithShape="1">
            <a:gsLst>
              <a:gs pos="0">
                <a:srgbClr val="000000">
                  <a:alpha val="39998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Rectangle 8"/>
          <p:cNvSpPr>
            <a:spLocks noChangeArrowheads="1"/>
          </p:cNvSpPr>
          <p:nvPr userDrawn="1"/>
        </p:nvSpPr>
        <p:spPr bwMode="auto">
          <a:xfrm flipV="1">
            <a:off x="0" y="1210737"/>
            <a:ext cx="6858000" cy="192617"/>
          </a:xfrm>
          <a:prstGeom prst="rect">
            <a:avLst/>
          </a:prstGeom>
          <a:gradFill rotWithShape="1">
            <a:gsLst>
              <a:gs pos="0">
                <a:srgbClr val="000000">
                  <a:alpha val="20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Rectangle 9"/>
          <p:cNvSpPr>
            <a:spLocks noChangeArrowheads="1"/>
          </p:cNvSpPr>
          <p:nvPr userDrawn="1"/>
        </p:nvSpPr>
        <p:spPr bwMode="auto">
          <a:xfrm flipV="1">
            <a:off x="-13096" y="1403354"/>
            <a:ext cx="6858001" cy="97367"/>
          </a:xfrm>
          <a:prstGeom prst="rect">
            <a:avLst/>
          </a:prstGeom>
          <a:gradFill rotWithShape="1">
            <a:gsLst>
              <a:gs pos="0">
                <a:srgbClr val="000000">
                  <a:alpha val="20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 flipV="1">
            <a:off x="0" y="8509000"/>
            <a:ext cx="6865144" cy="203200"/>
          </a:xfrm>
          <a:prstGeom prst="rect">
            <a:avLst/>
          </a:prstGeom>
          <a:gradFill rotWithShape="1">
            <a:gsLst>
              <a:gs pos="0">
                <a:srgbClr val="000000">
                  <a:alpha val="39998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1">
            <a:hlinkClick r:id="rId14"/>
          </p:cNvPr>
          <p:cNvSpPr>
            <a:spLocks noChangeArrowheads="1"/>
          </p:cNvSpPr>
          <p:nvPr userDrawn="1"/>
        </p:nvSpPr>
        <p:spPr bwMode="auto">
          <a:xfrm>
            <a:off x="4994672" y="8686801"/>
            <a:ext cx="1856184" cy="44026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>
                <a:solidFill>
                  <a:schemeClr val="bg1"/>
                </a:solidFill>
                <a:latin typeface="Times New Roman" pitchFamily="18" charset="0"/>
                <a:ea typeface="굴림" charset="-127"/>
                <a:cs typeface="+mn-cs"/>
              </a:rPr>
              <a:t>http://www.khu.ac.kr/~vbeslab</a:t>
            </a:r>
          </a:p>
        </p:txBody>
      </p:sp>
      <p:sp>
        <p:nvSpPr>
          <p:cNvPr id="17" name="Text Box 12">
            <a:hlinkClick r:id="rId14"/>
          </p:cNvPr>
          <p:cNvSpPr txBox="1">
            <a:spLocks noChangeArrowheads="1"/>
          </p:cNvSpPr>
          <p:nvPr userDrawn="1"/>
        </p:nvSpPr>
        <p:spPr bwMode="auto">
          <a:xfrm>
            <a:off x="64293" y="8699503"/>
            <a:ext cx="27638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kumimoji="1" sz="2800" b="1" baseline="30000">
                <a:solidFill>
                  <a:srgbClr val="CC3300"/>
                </a:solidFill>
                <a:latin typeface="Verdana" pitchFamily="34" charset="0"/>
                <a:ea typeface="HY헤드라인M" pitchFamily="18" charset="-127"/>
              </a:defRPr>
            </a:lvl1pPr>
            <a:lvl2pPr marL="742950" indent="-285750" eaLnBrk="0" hangingPunct="0">
              <a:defRPr kumimoji="1" sz="2800" b="1" baseline="30000">
                <a:solidFill>
                  <a:srgbClr val="CC3300"/>
                </a:solidFill>
                <a:latin typeface="Verdana" pitchFamily="34" charset="0"/>
                <a:ea typeface="HY헤드라인M" pitchFamily="18" charset="-127"/>
              </a:defRPr>
            </a:lvl2pPr>
            <a:lvl3pPr marL="1143000" indent="-228600" eaLnBrk="0" hangingPunct="0">
              <a:defRPr kumimoji="1" sz="2800" b="1" baseline="30000">
                <a:solidFill>
                  <a:srgbClr val="CC3300"/>
                </a:solidFill>
                <a:latin typeface="Verdana" pitchFamily="34" charset="0"/>
                <a:ea typeface="HY헤드라인M" pitchFamily="18" charset="-127"/>
              </a:defRPr>
            </a:lvl3pPr>
            <a:lvl4pPr marL="1600200" indent="-228600" eaLnBrk="0" hangingPunct="0">
              <a:defRPr kumimoji="1" sz="2800" b="1" baseline="30000">
                <a:solidFill>
                  <a:srgbClr val="CC3300"/>
                </a:solidFill>
                <a:latin typeface="Verdana" pitchFamily="34" charset="0"/>
                <a:ea typeface="HY헤드라인M" pitchFamily="18" charset="-127"/>
              </a:defRPr>
            </a:lvl4pPr>
            <a:lvl5pPr marL="2057400" indent="-228600" eaLnBrk="0" hangingPunct="0">
              <a:defRPr kumimoji="1" sz="2800" b="1" baseline="30000">
                <a:solidFill>
                  <a:srgbClr val="CC3300"/>
                </a:solidFill>
                <a:latin typeface="Verdana" pitchFamily="34" charset="0"/>
                <a:ea typeface="HY헤드라인M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30000">
                <a:solidFill>
                  <a:srgbClr val="CC3300"/>
                </a:solidFill>
                <a:latin typeface="Verdana" pitchFamily="34" charset="0"/>
                <a:ea typeface="HY헤드라인M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30000">
                <a:solidFill>
                  <a:srgbClr val="CC3300"/>
                </a:solidFill>
                <a:latin typeface="Verdana" pitchFamily="34" charset="0"/>
                <a:ea typeface="HY헤드라인M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30000">
                <a:solidFill>
                  <a:srgbClr val="CC3300"/>
                </a:solidFill>
                <a:latin typeface="Verdana" pitchFamily="34" charset="0"/>
                <a:ea typeface="HY헤드라인M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 baseline="30000">
                <a:solidFill>
                  <a:srgbClr val="CC3300"/>
                </a:solidFill>
                <a:latin typeface="Verdana" pitchFamily="34" charset="0"/>
                <a:ea typeface="HY헤드라인M" pitchFamily="18" charset="-127"/>
              </a:defRPr>
            </a:lvl9pPr>
          </a:lstStyle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aseline="0" dirty="0">
                <a:solidFill>
                  <a:schemeClr val="bg1"/>
                </a:solidFill>
                <a:latin typeface="굴림" charset="-127"/>
                <a:ea typeface="굴림" charset="-127"/>
                <a:cs typeface="+mn-cs"/>
              </a:rPr>
              <a:t>Kyung </a:t>
            </a:r>
            <a:r>
              <a:rPr lang="en-US" altLang="ko-KR" sz="1200" baseline="0" dirty="0" err="1">
                <a:solidFill>
                  <a:schemeClr val="bg1"/>
                </a:solidFill>
                <a:latin typeface="굴림" charset="-127"/>
                <a:ea typeface="굴림" charset="-127"/>
                <a:cs typeface="+mn-cs"/>
              </a:rPr>
              <a:t>Hee</a:t>
            </a:r>
            <a:r>
              <a:rPr lang="en-US" altLang="ko-KR" sz="1200" baseline="0" dirty="0">
                <a:solidFill>
                  <a:schemeClr val="bg1"/>
                </a:solidFill>
                <a:latin typeface="굴림" charset="-127"/>
                <a:ea typeface="굴림" charset="-127"/>
                <a:cs typeface="+mn-cs"/>
              </a:rPr>
              <a:t> Univ. </a:t>
            </a:r>
            <a:r>
              <a:rPr lang="en-US" altLang="ko-KR" sz="1200" baseline="0" dirty="0" err="1">
                <a:solidFill>
                  <a:schemeClr val="bg1"/>
                </a:solidFill>
                <a:latin typeface="굴림" charset="-127"/>
                <a:ea typeface="굴림" charset="-127"/>
                <a:cs typeface="+mn-cs"/>
              </a:rPr>
              <a:t>BioMechanics</a:t>
            </a:r>
            <a:r>
              <a:rPr lang="en-US" altLang="ko-KR" sz="1200" baseline="0" dirty="0">
                <a:solidFill>
                  <a:schemeClr val="bg1"/>
                </a:solidFill>
                <a:latin typeface="굴림" charset="-127"/>
                <a:ea typeface="굴림" charset="-127"/>
                <a:cs typeface="+mn-cs"/>
              </a:rPr>
              <a:t> Lab.</a:t>
            </a:r>
          </a:p>
        </p:txBody>
      </p:sp>
      <p:sp>
        <p:nvSpPr>
          <p:cNvPr id="1037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154517"/>
            <a:ext cx="6172200" cy="1056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  <a:endParaRPr lang="ko-KR" altLang="en-US" smtClean="0"/>
          </a:p>
        </p:txBody>
      </p:sp>
      <p:sp>
        <p:nvSpPr>
          <p:cNvPr id="103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1691221"/>
            <a:ext cx="6172200" cy="681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휴먼모음T" pitchFamily="18" charset="-127"/>
          <a:ea typeface="휴먼모음T" pitchFamily="18" charset="-127"/>
          <a:cs typeface="휴먼모음T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휴먼모음T"/>
          <a:ea typeface="휴먼모음T"/>
          <a:cs typeface="휴먼모음T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휴먼모음T"/>
          <a:ea typeface="휴먼모음T"/>
          <a:cs typeface="휴먼모음T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휴먼모음T"/>
          <a:ea typeface="휴먼모음T"/>
          <a:cs typeface="휴먼모음T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휴먼모음T"/>
          <a:ea typeface="휴먼모음T"/>
          <a:cs typeface="휴먼모음T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휴먼모음T"/>
          <a:ea typeface="휴먼모음T"/>
          <a:cs typeface="휴먼모음T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휴먼모음T"/>
          <a:ea typeface="휴먼모음T"/>
          <a:cs typeface="휴먼모음T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휴먼모음T"/>
          <a:ea typeface="휴먼모음T"/>
          <a:cs typeface="휴먼모음T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휴먼모음T"/>
          <a:ea typeface="휴먼모음T"/>
          <a:cs typeface="휴먼모음T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tiff"/><Relationship Id="rId5" Type="http://schemas.openxmlformats.org/officeDocument/2006/relationships/image" Target="../media/image6.png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hart" Target="../charts/char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hart" Target="../charts/char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7" Type="http://schemas.openxmlformats.org/officeDocument/2006/relationships/image" Target="../media/image8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7" Type="http://schemas.openxmlformats.org/officeDocument/2006/relationships/image" Target="../media/image8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7" Type="http://schemas.openxmlformats.org/officeDocument/2006/relationships/image" Target="../media/image9.pn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7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7" Type="http://schemas.openxmlformats.org/officeDocument/2006/relationships/image" Target="../media/image9.pn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2.xml"/><Relationship Id="rId5" Type="http://schemas.openxmlformats.org/officeDocument/2006/relationships/chart" Target="../charts/chart31.xml"/><Relationship Id="rId4" Type="http://schemas.openxmlformats.org/officeDocument/2006/relationships/chart" Target="../charts/char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06" y="35495"/>
            <a:ext cx="2444690" cy="1318503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Results – </a:t>
            </a:r>
            <a:b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ko-KR" sz="2400" dirty="0" smtClean="0">
                <a:solidFill>
                  <a:schemeClr val="accent1">
                    <a:lumMod val="75000"/>
                  </a:schemeClr>
                </a:solidFill>
              </a:rPr>
              <a:t>Joint reaction forces</a:t>
            </a:r>
            <a:endParaRPr lang="ko-KR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-5400000">
            <a:off x="2166393" y="682558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Fz</a:t>
            </a:r>
            <a:r>
              <a:rPr lang="en-US" altLang="ko-KR" dirty="0" smtClean="0"/>
              <a:t> [N]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67690" y="8759989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Sagittal rotation</a:t>
            </a:r>
            <a:endParaRPr lang="ko-KR" altLang="en-US" dirty="0"/>
          </a:p>
        </p:txBody>
      </p:sp>
      <p:graphicFrame>
        <p:nvGraphicFramePr>
          <p:cNvPr id="12" name="차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10496825"/>
              </p:ext>
            </p:extLst>
          </p:nvPr>
        </p:nvGraphicFramePr>
        <p:xfrm>
          <a:off x="2826515" y="3060588"/>
          <a:ext cx="3711460" cy="25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차트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08582779"/>
              </p:ext>
            </p:extLst>
          </p:nvPr>
        </p:nvGraphicFramePr>
        <p:xfrm>
          <a:off x="2872149" y="2138"/>
          <a:ext cx="371146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차트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03182471"/>
              </p:ext>
            </p:extLst>
          </p:nvPr>
        </p:nvGraphicFramePr>
        <p:xfrm>
          <a:off x="2957900" y="5854948"/>
          <a:ext cx="371146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 rot="-5400000">
            <a:off x="2166393" y="1169333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Fx</a:t>
            </a:r>
            <a:r>
              <a:rPr lang="en-US" altLang="ko-KR" dirty="0" smtClean="0"/>
              <a:t> [N]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 rot="-5400000">
            <a:off x="2166394" y="399535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Fy</a:t>
            </a:r>
            <a:r>
              <a:rPr lang="en-US" altLang="ko-KR" dirty="0" smtClean="0"/>
              <a:t> [N]</a:t>
            </a:r>
            <a:endParaRPr lang="ko-KR" alt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80420" y="1281419"/>
            <a:ext cx="1580594" cy="83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휴먼모음T" pitchFamily="18" charset="-127"/>
                <a:cs typeface="휴먼모음T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9pPr>
          </a:lstStyle>
          <a:p>
            <a:r>
              <a:rPr lang="en-US" altLang="ko-KR" sz="2800" dirty="0" smtClean="0">
                <a:solidFill>
                  <a:srgbClr val="FF0000"/>
                </a:solidFill>
              </a:rPr>
              <a:t>TR 0 °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260648" y="1939062"/>
            <a:ext cx="1554296" cy="2560930"/>
            <a:chOff x="260648" y="1939062"/>
            <a:chExt cx="1554296" cy="2560930"/>
          </a:xfrm>
        </p:grpSpPr>
        <p:pic>
          <p:nvPicPr>
            <p:cNvPr id="14" name="Picture 2" descr="D:\Research\Documents\Publications\Journal\2012\Core muscle strengthening\Tables and Figures\Pictures\Neutral_Topview_2.bmp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8" y="2728898"/>
              <a:ext cx="1554296" cy="1123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9" name="직선 화살표 연결선 18"/>
            <p:cNvCxnSpPr/>
            <p:nvPr/>
          </p:nvCxnSpPr>
          <p:spPr>
            <a:xfrm flipV="1">
              <a:off x="1036814" y="2123728"/>
              <a:ext cx="0" cy="21600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067650" y="1939062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-40D</a:t>
              </a:r>
              <a:endParaRPr lang="ko-KR" altLang="en-US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67650" y="4130660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40D</a:t>
              </a:r>
              <a:endParaRPr lang="ko-KR" altLang="en-US" b="1" dirty="0"/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260648" y="4860032"/>
            <a:ext cx="1753770" cy="1244457"/>
            <a:chOff x="260648" y="4860032"/>
            <a:chExt cx="1753770" cy="1244457"/>
          </a:xfrm>
        </p:grpSpPr>
        <p:grpSp>
          <p:nvGrpSpPr>
            <p:cNvPr id="20" name="그룹 19"/>
            <p:cNvGrpSpPr>
              <a:grpSpLocks noChangeAspect="1"/>
            </p:cNvGrpSpPr>
            <p:nvPr/>
          </p:nvGrpSpPr>
          <p:grpSpPr>
            <a:xfrm>
              <a:off x="260648" y="4860032"/>
              <a:ext cx="1753770" cy="1244457"/>
              <a:chOff x="260648" y="5272335"/>
              <a:chExt cx="2390466" cy="1696250"/>
            </a:xfrm>
          </p:grpSpPr>
          <p:pic>
            <p:nvPicPr>
              <p:cNvPr id="22" name="Picture 2" descr="D:\Research\Documents\Publications\Journal\2012\Core muscle strengthening\Tables and Figures\Pictures\Halfbody\Figure_Sideview2.tif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648" y="5507095"/>
                <a:ext cx="2036795" cy="1461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5" name="그룹 24"/>
              <p:cNvGrpSpPr/>
              <p:nvPr/>
            </p:nvGrpSpPr>
            <p:grpSpPr>
              <a:xfrm>
                <a:off x="1477309" y="5580112"/>
                <a:ext cx="727555" cy="657728"/>
                <a:chOff x="4860032" y="2132856"/>
                <a:chExt cx="874018" cy="896094"/>
              </a:xfrm>
            </p:grpSpPr>
            <p:cxnSp>
              <p:nvCxnSpPr>
                <p:cNvPr id="29" name="직선 화살표 연결선 28"/>
                <p:cNvCxnSpPr/>
                <p:nvPr/>
              </p:nvCxnSpPr>
              <p:spPr>
                <a:xfrm>
                  <a:off x="4860032" y="2996952"/>
                  <a:ext cx="874018" cy="31998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직선 화살표 연결선 29"/>
                <p:cNvCxnSpPr/>
                <p:nvPr/>
              </p:nvCxnSpPr>
              <p:spPr>
                <a:xfrm rot="-5400000">
                  <a:off x="4439022" y="2553866"/>
                  <a:ext cx="874018" cy="31998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TextBox 25"/>
              <p:cNvSpPr txBox="1"/>
              <p:nvPr/>
            </p:nvSpPr>
            <p:spPr>
              <a:xfrm>
                <a:off x="1311307" y="5272335"/>
                <a:ext cx="3930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b="1" dirty="0" err="1" smtClean="0"/>
                  <a:t>Fy</a:t>
                </a:r>
                <a:endParaRPr lang="ko-KR" altLang="en-US" sz="1400" b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258058" y="6083951"/>
                <a:ext cx="3930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b="1" dirty="0" err="1" smtClean="0"/>
                  <a:t>Fx</a:t>
                </a:r>
                <a:endParaRPr lang="ko-KR" altLang="en-US" sz="1400" b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110889" y="6372200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b="1" dirty="0" err="1" smtClean="0"/>
                  <a:t>Fz</a:t>
                </a:r>
                <a:endParaRPr lang="ko-KR" altLang="en-US" sz="1400" b="1" dirty="0"/>
              </a:p>
            </p:txBody>
          </p:sp>
        </p:grpSp>
        <p:cxnSp>
          <p:nvCxnSpPr>
            <p:cNvPr id="21" name="직선 화살표 연결선 20"/>
            <p:cNvCxnSpPr/>
            <p:nvPr/>
          </p:nvCxnSpPr>
          <p:spPr>
            <a:xfrm flipH="1">
              <a:off x="1047525" y="5540680"/>
              <a:ext cx="105729" cy="157846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45441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-5400000">
            <a:off x="2166393" y="682558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Fz</a:t>
            </a:r>
            <a:r>
              <a:rPr lang="en-US" altLang="ko-KR" dirty="0" smtClean="0"/>
              <a:t> [N]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67690" y="8759989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Sagittal rotation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 rot="-5400000">
            <a:off x="2166393" y="1169333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Fx</a:t>
            </a:r>
            <a:r>
              <a:rPr lang="en-US" altLang="ko-KR" dirty="0" smtClean="0"/>
              <a:t> [N]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 rot="-5400000">
            <a:off x="2166394" y="399535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Fy</a:t>
            </a:r>
            <a:r>
              <a:rPr lang="en-US" altLang="ko-KR" dirty="0" smtClean="0"/>
              <a:t> [N]</a:t>
            </a:r>
            <a:endParaRPr lang="ko-KR" alt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80419" y="1281419"/>
            <a:ext cx="1734525" cy="83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휴먼모음T" pitchFamily="18" charset="-127"/>
                <a:cs typeface="휴먼모음T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9pPr>
          </a:lstStyle>
          <a:p>
            <a:r>
              <a:rPr lang="en-US" altLang="ko-KR" sz="2800" dirty="0" smtClean="0">
                <a:solidFill>
                  <a:srgbClr val="FF0000"/>
                </a:solidFill>
              </a:rPr>
              <a:t>TR 30 °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  <p:pic>
        <p:nvPicPr>
          <p:cNvPr id="14" name="Picture 2" descr="D:\Research\Documents\Publications\Journal\2012\Core muscle strengthening\Tables and Figures\Pictures\Neutral_Topview_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00000">
            <a:off x="260648" y="2728898"/>
            <a:ext cx="1554297" cy="112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차트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03888844"/>
              </p:ext>
            </p:extLst>
          </p:nvPr>
        </p:nvGraphicFramePr>
        <p:xfrm>
          <a:off x="2924944" y="0"/>
          <a:ext cx="371146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차트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68883872"/>
              </p:ext>
            </p:extLst>
          </p:nvPr>
        </p:nvGraphicFramePr>
        <p:xfrm>
          <a:off x="2914574" y="2930369"/>
          <a:ext cx="371146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차트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84360136"/>
              </p:ext>
            </p:extLst>
          </p:nvPr>
        </p:nvGraphicFramePr>
        <p:xfrm>
          <a:off x="2996952" y="5855704"/>
          <a:ext cx="371146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Title 1"/>
          <p:cNvSpPr txBox="1">
            <a:spLocks/>
          </p:cNvSpPr>
          <p:nvPr/>
        </p:nvSpPr>
        <p:spPr bwMode="auto">
          <a:xfrm>
            <a:off x="48206" y="35495"/>
            <a:ext cx="2444690" cy="131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휴먼모음T" pitchFamily="18" charset="-127"/>
                <a:cs typeface="휴먼모음T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9pPr>
          </a:lstStyle>
          <a:p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</a:rPr>
              <a:t>Results – </a:t>
            </a:r>
            <a:br>
              <a:rPr lang="en-US" altLang="ko-KR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ko-KR" sz="2400" smtClean="0">
                <a:solidFill>
                  <a:schemeClr val="accent1">
                    <a:lumMod val="75000"/>
                  </a:schemeClr>
                </a:solidFill>
              </a:rPr>
              <a:t>Joint reaction forces</a:t>
            </a:r>
            <a:endParaRPr lang="ko-KR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0" name="직선 화살표 연결선 29"/>
          <p:cNvCxnSpPr/>
          <p:nvPr/>
        </p:nvCxnSpPr>
        <p:spPr>
          <a:xfrm flipV="1">
            <a:off x="1036814" y="2123728"/>
            <a:ext cx="0" cy="216000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67650" y="193906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-40D</a:t>
            </a:r>
            <a:endParaRPr lang="ko-KR" alt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067650" y="413066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40D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06214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-5400000">
            <a:off x="2166393" y="682558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Fz</a:t>
            </a:r>
            <a:r>
              <a:rPr lang="en-US" altLang="ko-KR" dirty="0" smtClean="0"/>
              <a:t> [N]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67690" y="8759989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Sagittal rotation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 rot="-5400000">
            <a:off x="2166393" y="1169333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Fx</a:t>
            </a:r>
            <a:r>
              <a:rPr lang="en-US" altLang="ko-KR" dirty="0" smtClean="0"/>
              <a:t> [N]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 rot="-5400000">
            <a:off x="2166394" y="399535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Fy</a:t>
            </a:r>
            <a:r>
              <a:rPr lang="en-US" altLang="ko-KR" dirty="0" smtClean="0"/>
              <a:t> [N]</a:t>
            </a:r>
            <a:endParaRPr lang="ko-KR" alt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80419" y="1281806"/>
            <a:ext cx="1734525" cy="83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휴먼모음T" pitchFamily="18" charset="-127"/>
                <a:cs typeface="휴먼모음T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9pPr>
          </a:lstStyle>
          <a:p>
            <a:r>
              <a:rPr lang="en-US" altLang="ko-KR" sz="2800" dirty="0" smtClean="0">
                <a:solidFill>
                  <a:srgbClr val="FF0000"/>
                </a:solidFill>
              </a:rPr>
              <a:t>TR </a:t>
            </a:r>
            <a:r>
              <a:rPr lang="en-US" altLang="ko-KR" sz="2800" dirty="0">
                <a:solidFill>
                  <a:srgbClr val="FF0000"/>
                </a:solidFill>
              </a:rPr>
              <a:t>6</a:t>
            </a:r>
            <a:r>
              <a:rPr lang="en-US" altLang="ko-KR" sz="2800" dirty="0" smtClean="0">
                <a:solidFill>
                  <a:srgbClr val="FF0000"/>
                </a:solidFill>
              </a:rPr>
              <a:t>0 °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23" name="차트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22754381"/>
              </p:ext>
            </p:extLst>
          </p:nvPr>
        </p:nvGraphicFramePr>
        <p:xfrm>
          <a:off x="2924944" y="2930369"/>
          <a:ext cx="371146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차트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80269634"/>
              </p:ext>
            </p:extLst>
          </p:nvPr>
        </p:nvGraphicFramePr>
        <p:xfrm>
          <a:off x="2924944" y="26618"/>
          <a:ext cx="371146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차트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11428508"/>
              </p:ext>
            </p:extLst>
          </p:nvPr>
        </p:nvGraphicFramePr>
        <p:xfrm>
          <a:off x="2996952" y="5862065"/>
          <a:ext cx="371146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Title 1"/>
          <p:cNvSpPr txBox="1">
            <a:spLocks/>
          </p:cNvSpPr>
          <p:nvPr/>
        </p:nvSpPr>
        <p:spPr bwMode="auto">
          <a:xfrm>
            <a:off x="48206" y="35495"/>
            <a:ext cx="2444690" cy="131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휴먼모음T" pitchFamily="18" charset="-127"/>
                <a:cs typeface="휴먼모음T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9pPr>
          </a:lstStyle>
          <a:p>
            <a:r>
              <a:rPr lang="en-US" altLang="ko-KR" smtClean="0">
                <a:solidFill>
                  <a:schemeClr val="accent1">
                    <a:lumMod val="75000"/>
                  </a:schemeClr>
                </a:solidFill>
              </a:rPr>
              <a:t>Results – </a:t>
            </a:r>
            <a:br>
              <a:rPr lang="en-US" altLang="ko-KR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ko-KR" sz="2400" smtClean="0">
                <a:solidFill>
                  <a:schemeClr val="accent1">
                    <a:lumMod val="75000"/>
                  </a:schemeClr>
                </a:solidFill>
              </a:rPr>
              <a:t>Joint reaction forces</a:t>
            </a:r>
            <a:endParaRPr lang="ko-KR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476286" y="1939062"/>
            <a:ext cx="1276167" cy="2560930"/>
            <a:chOff x="476286" y="1939062"/>
            <a:chExt cx="1276167" cy="2560930"/>
          </a:xfrm>
        </p:grpSpPr>
        <p:pic>
          <p:nvPicPr>
            <p:cNvPr id="14" name="Picture 2" descr="D:\Research\Documents\Publications\Journal\2012\Core muscle strengthening\Tables and Figures\Pictures\Neutral_Topview_2.bmp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3600000">
              <a:off x="260648" y="2729285"/>
              <a:ext cx="1554297" cy="1123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1" name="직선 화살표 연결선 30"/>
            <p:cNvCxnSpPr/>
            <p:nvPr/>
          </p:nvCxnSpPr>
          <p:spPr>
            <a:xfrm flipV="1">
              <a:off x="1036814" y="2123728"/>
              <a:ext cx="0" cy="21600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067650" y="1939062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-40D</a:t>
              </a:r>
              <a:endParaRPr lang="ko-KR" altLang="en-US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67650" y="4130660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40D</a:t>
              </a:r>
              <a:endParaRPr lang="ko-KR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7545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-5400000">
            <a:off x="2166393" y="682558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Fz</a:t>
            </a:r>
            <a:r>
              <a:rPr lang="en-US" altLang="ko-KR" dirty="0" smtClean="0"/>
              <a:t> [N]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67690" y="8759989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Sagittal rotation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 rot="-5400000">
            <a:off x="2166393" y="1169333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Fx</a:t>
            </a:r>
            <a:r>
              <a:rPr lang="en-US" altLang="ko-KR" dirty="0" smtClean="0"/>
              <a:t> [N]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 rot="-5400000">
            <a:off x="2166394" y="399535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Fy</a:t>
            </a:r>
            <a:r>
              <a:rPr lang="en-US" altLang="ko-KR" dirty="0" smtClean="0"/>
              <a:t> [N]</a:t>
            </a:r>
            <a:endParaRPr lang="ko-KR" alt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80419" y="1281806"/>
            <a:ext cx="1734525" cy="83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휴먼모음T" pitchFamily="18" charset="-127"/>
                <a:cs typeface="휴먼모음T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휴먼모음T"/>
                <a:ea typeface="휴먼모음T"/>
                <a:cs typeface="휴먼모음T"/>
              </a:defRPr>
            </a:lvl9pPr>
          </a:lstStyle>
          <a:p>
            <a:r>
              <a:rPr lang="en-US" altLang="ko-KR" sz="2800" dirty="0" smtClean="0">
                <a:solidFill>
                  <a:srgbClr val="FF0000"/>
                </a:solidFill>
              </a:rPr>
              <a:t>TR 90 °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24" name="차트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54668829"/>
              </p:ext>
            </p:extLst>
          </p:nvPr>
        </p:nvGraphicFramePr>
        <p:xfrm>
          <a:off x="2924944" y="6568"/>
          <a:ext cx="371146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차트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24828455"/>
              </p:ext>
            </p:extLst>
          </p:nvPr>
        </p:nvGraphicFramePr>
        <p:xfrm>
          <a:off x="2924944" y="2930923"/>
          <a:ext cx="371146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차트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36299129"/>
              </p:ext>
            </p:extLst>
          </p:nvPr>
        </p:nvGraphicFramePr>
        <p:xfrm>
          <a:off x="2924944" y="5857750"/>
          <a:ext cx="371146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8206" y="35495"/>
            <a:ext cx="2444690" cy="1318503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Results – </a:t>
            </a:r>
            <a:b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ko-KR" sz="2400" dirty="0" smtClean="0">
                <a:solidFill>
                  <a:schemeClr val="accent1">
                    <a:lumMod val="75000"/>
                  </a:schemeClr>
                </a:solidFill>
              </a:rPr>
              <a:t>Joint reaction forces</a:t>
            </a:r>
            <a:endParaRPr lang="ko-KR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476286" y="1939062"/>
            <a:ext cx="1276167" cy="2632938"/>
            <a:chOff x="476286" y="1939062"/>
            <a:chExt cx="1276167" cy="2632938"/>
          </a:xfrm>
        </p:grpSpPr>
        <p:pic>
          <p:nvPicPr>
            <p:cNvPr id="14" name="Picture 2" descr="D:\Research\Documents\Publications\Journal\2012\Core muscle strengthening\Tables and Figures\Pictures\Neutral_Topview_2.bmp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60648" y="2729285"/>
              <a:ext cx="1554297" cy="1123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2" name="직선 화살표 연결선 31"/>
            <p:cNvCxnSpPr/>
            <p:nvPr/>
          </p:nvCxnSpPr>
          <p:spPr>
            <a:xfrm flipV="1">
              <a:off x="1036814" y="2123728"/>
              <a:ext cx="0" cy="21600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067650" y="1939062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-40D</a:t>
              </a:r>
              <a:endParaRPr lang="ko-KR" altLang="en-US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7650" y="4202668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40D</a:t>
              </a:r>
              <a:endParaRPr lang="ko-KR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56658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67690" y="8759989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Sagittal rotation</a:t>
            </a:r>
            <a:endParaRPr lang="ko-KR" altLang="en-US" dirty="0"/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8206" y="150019"/>
            <a:ext cx="3524810" cy="749573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Results – </a:t>
            </a:r>
            <a:b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ko-KR" sz="2400" dirty="0" smtClean="0">
                <a:solidFill>
                  <a:schemeClr val="accent1">
                    <a:lumMod val="75000"/>
                  </a:schemeClr>
                </a:solidFill>
              </a:rPr>
              <a:t>Muscle forces</a:t>
            </a:r>
            <a:endParaRPr lang="ko-KR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3" name="차트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12840276"/>
              </p:ext>
            </p:extLst>
          </p:nvPr>
        </p:nvGraphicFramePr>
        <p:xfrm>
          <a:off x="1" y="3312152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차트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93060181"/>
              </p:ext>
            </p:extLst>
          </p:nvPr>
        </p:nvGraphicFramePr>
        <p:xfrm>
          <a:off x="3368170" y="3312152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80728" y="8759989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Sagittal rotation</a:t>
            </a:r>
            <a:endParaRPr lang="ko-KR" altLang="en-US" dirty="0"/>
          </a:p>
        </p:txBody>
      </p:sp>
      <p:graphicFrame>
        <p:nvGraphicFramePr>
          <p:cNvPr id="28" name="차트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22210298"/>
              </p:ext>
            </p:extLst>
          </p:nvPr>
        </p:nvGraphicFramePr>
        <p:xfrm>
          <a:off x="-46055" y="6119880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" name="차트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42467844"/>
              </p:ext>
            </p:extLst>
          </p:nvPr>
        </p:nvGraphicFramePr>
        <p:xfrm>
          <a:off x="3471293" y="6119880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차트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32267867"/>
              </p:ext>
            </p:extLst>
          </p:nvPr>
        </p:nvGraphicFramePr>
        <p:xfrm>
          <a:off x="3368170" y="107504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436196" y="2915816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Left side</a:t>
            </a:r>
            <a:endParaRPr lang="ko-KR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797152" y="291581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Right side</a:t>
            </a:r>
            <a:endParaRPr lang="ko-KR" altLang="en-US" dirty="0"/>
          </a:p>
        </p:txBody>
      </p:sp>
      <p:grpSp>
        <p:nvGrpSpPr>
          <p:cNvPr id="2" name="그룹 1"/>
          <p:cNvGrpSpPr/>
          <p:nvPr/>
        </p:nvGrpSpPr>
        <p:grpSpPr>
          <a:xfrm>
            <a:off x="116632" y="1187624"/>
            <a:ext cx="1387315" cy="1840850"/>
            <a:chOff x="116632" y="1187624"/>
            <a:chExt cx="1387315" cy="1840850"/>
          </a:xfrm>
        </p:grpSpPr>
        <p:pic>
          <p:nvPicPr>
            <p:cNvPr id="34" name="Picture 2" descr="D:\Research\Documents\Publications\Journal\2012\Core muscle strengthening\Tables and Figures\Pictures\Neutral_Topview_2.bmp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47" y="1657297"/>
              <a:ext cx="1243300" cy="898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6" name="직선 화살표 연결선 35"/>
            <p:cNvCxnSpPr/>
            <p:nvPr/>
          </p:nvCxnSpPr>
          <p:spPr>
            <a:xfrm flipV="1">
              <a:off x="881511" y="1403808"/>
              <a:ext cx="0" cy="14400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51909" y="118762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-40D</a:t>
              </a:r>
              <a:endParaRPr lang="ko-KR" altLang="en-US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16632" y="2659142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40D</a:t>
              </a:r>
              <a:endParaRPr lang="ko-KR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21255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67690" y="8759989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Sagittal rotation</a:t>
            </a:r>
            <a:endParaRPr lang="ko-KR" altLang="en-US" dirty="0"/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8206" y="150019"/>
            <a:ext cx="3524810" cy="749573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Results – </a:t>
            </a:r>
            <a:b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ko-KR" sz="2400" dirty="0" smtClean="0">
                <a:solidFill>
                  <a:schemeClr val="accent1">
                    <a:lumMod val="75000"/>
                  </a:schemeClr>
                </a:solidFill>
              </a:rPr>
              <a:t>Muscle forces</a:t>
            </a:r>
            <a:endParaRPr lang="ko-KR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80728" y="8759989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Sagittal rotation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436196" y="2915816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Left side</a:t>
            </a:r>
            <a:endParaRPr lang="ko-KR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797152" y="291581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Right side</a:t>
            </a:r>
            <a:endParaRPr lang="ko-KR" altLang="en-US" dirty="0"/>
          </a:p>
        </p:txBody>
      </p:sp>
      <p:graphicFrame>
        <p:nvGraphicFramePr>
          <p:cNvPr id="42" name="차트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66963985"/>
              </p:ext>
            </p:extLst>
          </p:nvPr>
        </p:nvGraphicFramePr>
        <p:xfrm>
          <a:off x="3368170" y="3298092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3" name="차트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15205312"/>
              </p:ext>
            </p:extLst>
          </p:nvPr>
        </p:nvGraphicFramePr>
        <p:xfrm>
          <a:off x="0" y="3308677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4" name="차트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58310683"/>
              </p:ext>
            </p:extLst>
          </p:nvPr>
        </p:nvGraphicFramePr>
        <p:xfrm>
          <a:off x="3368170" y="6100365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5" name="차트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28223373"/>
              </p:ext>
            </p:extLst>
          </p:nvPr>
        </p:nvGraphicFramePr>
        <p:xfrm>
          <a:off x="0" y="6101121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6" name="차트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0725437"/>
              </p:ext>
            </p:extLst>
          </p:nvPr>
        </p:nvGraphicFramePr>
        <p:xfrm>
          <a:off x="3368170" y="92649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2" name="그룹 1"/>
          <p:cNvGrpSpPr/>
          <p:nvPr/>
        </p:nvGrpSpPr>
        <p:grpSpPr>
          <a:xfrm>
            <a:off x="116632" y="1187624"/>
            <a:ext cx="1332143" cy="1840850"/>
            <a:chOff x="116632" y="1187624"/>
            <a:chExt cx="1332143" cy="1840850"/>
          </a:xfrm>
        </p:grpSpPr>
        <p:pic>
          <p:nvPicPr>
            <p:cNvPr id="20" name="Picture 2" descr="D:\Research\Documents\Publications\Journal\2012\Core muscle strengthening\Tables and Figures\Pictures\Neutral_Topview_2.bmp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800000">
              <a:off x="205475" y="1657299"/>
              <a:ext cx="1243300" cy="898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7" name="직선 화살표 연결선 46"/>
            <p:cNvCxnSpPr/>
            <p:nvPr/>
          </p:nvCxnSpPr>
          <p:spPr>
            <a:xfrm flipV="1">
              <a:off x="881511" y="1403808"/>
              <a:ext cx="0" cy="14400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51909" y="118762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-40D</a:t>
              </a:r>
              <a:endParaRPr lang="ko-KR" altLang="en-US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6632" y="2659142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40D</a:t>
              </a:r>
              <a:endParaRPr lang="ko-KR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9244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67690" y="8759989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Sagittal rotation</a:t>
            </a:r>
            <a:endParaRPr lang="ko-KR" altLang="en-US" dirty="0"/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8206" y="150019"/>
            <a:ext cx="3524810" cy="749573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Results – </a:t>
            </a:r>
            <a:b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ko-KR" sz="2400" dirty="0" smtClean="0">
                <a:solidFill>
                  <a:schemeClr val="accent1">
                    <a:lumMod val="75000"/>
                  </a:schemeClr>
                </a:solidFill>
              </a:rPr>
              <a:t>Muscle forces</a:t>
            </a:r>
            <a:endParaRPr lang="ko-KR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80728" y="8759989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Sagittal rotation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436196" y="2915816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Left side</a:t>
            </a:r>
            <a:endParaRPr lang="ko-KR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797152" y="291581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Right side</a:t>
            </a:r>
            <a:endParaRPr lang="ko-KR" altLang="en-US" dirty="0"/>
          </a:p>
        </p:txBody>
      </p:sp>
      <p:graphicFrame>
        <p:nvGraphicFramePr>
          <p:cNvPr id="49" name="차트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81662948"/>
              </p:ext>
            </p:extLst>
          </p:nvPr>
        </p:nvGraphicFramePr>
        <p:xfrm>
          <a:off x="3368170" y="3285148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0" name="차트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24367741"/>
              </p:ext>
            </p:extLst>
          </p:nvPr>
        </p:nvGraphicFramePr>
        <p:xfrm>
          <a:off x="19048" y="3285148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1" name="차트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53457889"/>
              </p:ext>
            </p:extLst>
          </p:nvPr>
        </p:nvGraphicFramePr>
        <p:xfrm>
          <a:off x="3368170" y="6131989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2" name="차트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37440022"/>
              </p:ext>
            </p:extLst>
          </p:nvPr>
        </p:nvGraphicFramePr>
        <p:xfrm>
          <a:off x="0" y="6131989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3" name="차트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39258279"/>
              </p:ext>
            </p:extLst>
          </p:nvPr>
        </p:nvGraphicFramePr>
        <p:xfrm>
          <a:off x="3368170" y="107504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2" name="그룹 1"/>
          <p:cNvGrpSpPr/>
          <p:nvPr/>
        </p:nvGrpSpPr>
        <p:grpSpPr>
          <a:xfrm>
            <a:off x="71833" y="1187624"/>
            <a:ext cx="1202476" cy="1840850"/>
            <a:chOff x="71833" y="1187624"/>
            <a:chExt cx="1202476" cy="1840850"/>
          </a:xfrm>
        </p:grpSpPr>
        <p:pic>
          <p:nvPicPr>
            <p:cNvPr id="37" name="Picture 2" descr="D:\Research\Documents\Publications\Journal\2012\Core muscle strengthening\Tables and Figures\Pictures\Neutral_Topview_2.bmp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3600000">
              <a:off x="198513" y="1659821"/>
              <a:ext cx="1249090" cy="9025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4" name="직선 화살표 연결선 53"/>
            <p:cNvCxnSpPr/>
            <p:nvPr/>
          </p:nvCxnSpPr>
          <p:spPr>
            <a:xfrm flipV="1">
              <a:off x="836712" y="1403808"/>
              <a:ext cx="0" cy="14400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07110" y="118762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-40D</a:t>
              </a:r>
              <a:endParaRPr lang="ko-KR" altLang="en-US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1833" y="2659142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40D</a:t>
              </a:r>
              <a:endParaRPr lang="ko-KR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10471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67690" y="8759989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Sagittal rotation</a:t>
            </a:r>
            <a:endParaRPr lang="ko-KR" altLang="en-US" dirty="0"/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8206" y="150019"/>
            <a:ext cx="3524810" cy="749573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Results – </a:t>
            </a:r>
            <a:b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ko-KR" sz="2400" dirty="0" smtClean="0">
                <a:solidFill>
                  <a:schemeClr val="accent1">
                    <a:lumMod val="75000"/>
                  </a:schemeClr>
                </a:solidFill>
              </a:rPr>
              <a:t>Muscle forces</a:t>
            </a:r>
            <a:endParaRPr lang="ko-KR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80728" y="8759989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Sagittal rotation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436196" y="2915816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Left side</a:t>
            </a:r>
            <a:endParaRPr lang="ko-KR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797152" y="291581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Right side</a:t>
            </a:r>
            <a:endParaRPr lang="ko-KR" altLang="en-US" dirty="0"/>
          </a:p>
        </p:txBody>
      </p:sp>
      <p:graphicFrame>
        <p:nvGraphicFramePr>
          <p:cNvPr id="26" name="차트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36700296"/>
              </p:ext>
            </p:extLst>
          </p:nvPr>
        </p:nvGraphicFramePr>
        <p:xfrm>
          <a:off x="3368170" y="3285148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9" name="차트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95417537"/>
              </p:ext>
            </p:extLst>
          </p:nvPr>
        </p:nvGraphicFramePr>
        <p:xfrm>
          <a:off x="0" y="3285148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차트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38402025"/>
              </p:ext>
            </p:extLst>
          </p:nvPr>
        </p:nvGraphicFramePr>
        <p:xfrm>
          <a:off x="3368170" y="107617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3" name="차트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27718687"/>
              </p:ext>
            </p:extLst>
          </p:nvPr>
        </p:nvGraphicFramePr>
        <p:xfrm>
          <a:off x="3368170" y="6131989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5" name="차트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11894589"/>
              </p:ext>
            </p:extLst>
          </p:nvPr>
        </p:nvGraphicFramePr>
        <p:xfrm>
          <a:off x="-15066" y="6131989"/>
          <a:ext cx="3386707" cy="26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2" name="그룹 1"/>
          <p:cNvGrpSpPr/>
          <p:nvPr/>
        </p:nvGrpSpPr>
        <p:grpSpPr>
          <a:xfrm>
            <a:off x="116632" y="1187624"/>
            <a:ext cx="1190534" cy="1840850"/>
            <a:chOff x="116632" y="1187624"/>
            <a:chExt cx="1190534" cy="1840850"/>
          </a:xfrm>
        </p:grpSpPr>
        <p:pic>
          <p:nvPicPr>
            <p:cNvPr id="20" name="Picture 2" descr="D:\Research\Documents\Publications\Journal\2012\Core muscle strengthening\Tables and Figures\Pictures\Neutral_Topview_2.bmp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31370" y="1659821"/>
              <a:ext cx="1249090" cy="9025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2" name="직선 화살표 연결선 41"/>
            <p:cNvCxnSpPr/>
            <p:nvPr/>
          </p:nvCxnSpPr>
          <p:spPr>
            <a:xfrm flipV="1">
              <a:off x="881511" y="1403808"/>
              <a:ext cx="0" cy="14400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51909" y="118762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-40D</a:t>
              </a:r>
              <a:endParaRPr lang="ko-KR" altLang="en-US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6632" y="2659142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40D</a:t>
              </a:r>
              <a:endParaRPr lang="ko-KR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6821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8206" y="150019"/>
            <a:ext cx="3524810" cy="749573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Discussion</a:t>
            </a:r>
            <a:endParaRPr lang="ko-KR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2657" y="1331640"/>
            <a:ext cx="619268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dirty="0" smtClean="0"/>
              <a:t>As the transverse rotation of the body increased, A-P shear decreased with an increase of lateral shear during sagittal rotation.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dirty="0" smtClean="0"/>
              <a:t>Muscle activation was concentrated on certain muscles such as </a:t>
            </a:r>
            <a:r>
              <a:rPr lang="en-US" altLang="ko-KR" dirty="0" err="1" smtClean="0"/>
              <a:t>longissimus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iliocostalis</a:t>
            </a:r>
            <a:r>
              <a:rPr lang="en-US" altLang="ko-KR" dirty="0" smtClean="0"/>
              <a:t>, Psoas Major when the body was right in the center (TR </a:t>
            </a:r>
            <a:r>
              <a:rPr lang="en-US" altLang="ko-KR" dirty="0" err="1" smtClean="0"/>
              <a:t>roation</a:t>
            </a:r>
            <a:r>
              <a:rPr lang="en-US" altLang="ko-KR" dirty="0" smtClean="0"/>
              <a:t> 0°) but several muscles started to involve to balance the body as the transverse rotation increased while either of sagittal rotation angle changes.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dirty="0" smtClean="0"/>
              <a:t>Rectus </a:t>
            </a:r>
            <a:r>
              <a:rPr lang="en-US" altLang="ko-KR" dirty="0" err="1" smtClean="0"/>
              <a:t>abdominis</a:t>
            </a:r>
            <a:r>
              <a:rPr lang="en-US" altLang="ko-KR" dirty="0" smtClean="0"/>
              <a:t> decreased considerably as the transverse rotation angle increased.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dirty="0" smtClean="0"/>
              <a:t>In general, combined rotations of the body induced increase of shear forces and more recruitment of muscles to keep the posture, concurrently. 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dirty="0" smtClean="0"/>
              <a:t>The considerable exercise effect in the muscles were observed via the 3-D Newton device. </a:t>
            </a:r>
          </a:p>
          <a:p>
            <a:pPr marL="285750" indent="-285750">
              <a:buFont typeface="Arial" pitchFamily="34" charset="0"/>
              <a:buChar char="•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4035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6355</TotalTime>
  <Words>268</Words>
  <Application>Microsoft Office PowerPoint</Application>
  <PresentationFormat>화면 슬라이드 쇼(4:3)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Theme</vt:lpstr>
      <vt:lpstr>Results –  Joint reaction forces</vt:lpstr>
      <vt:lpstr>슬라이드 2</vt:lpstr>
      <vt:lpstr>슬라이드 3</vt:lpstr>
      <vt:lpstr>Results –  Joint reaction forces</vt:lpstr>
      <vt:lpstr>Results –  Muscle forces</vt:lpstr>
      <vt:lpstr>Results –  Muscle forces</vt:lpstr>
      <vt:lpstr>Results –  Muscle forces</vt:lpstr>
      <vt:lpstr>Results –  Muscle forces</vt:lpstr>
      <vt:lpstr>Discussion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마스터</cp:lastModifiedBy>
  <cp:revision>536</cp:revision>
  <dcterms:created xsi:type="dcterms:W3CDTF">2011-11-10T23:29:19Z</dcterms:created>
  <dcterms:modified xsi:type="dcterms:W3CDTF">2012-10-28T04:26:38Z</dcterms:modified>
</cp:coreProperties>
</file>