
<file path=[Content_Types].xml><?xml version="1.0" encoding="utf-8"?>
<Types xmlns="http://schemas.openxmlformats.org/package/2006/content-types">
  <Override PartName="/ppt/charts/chart39.xml" ContentType="application/vnd.openxmlformats-officedocument.drawingml.char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Override PartName="/ppt/charts/chart35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hart33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40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77" r:id="rId3"/>
    <p:sldId id="379" r:id="rId4"/>
    <p:sldId id="367" r:id="rId5"/>
    <p:sldId id="390" r:id="rId6"/>
    <p:sldId id="344" r:id="rId7"/>
    <p:sldId id="380" r:id="rId8"/>
    <p:sldId id="375" r:id="rId9"/>
    <p:sldId id="376" r:id="rId10"/>
    <p:sldId id="398" r:id="rId11"/>
    <p:sldId id="401" r:id="rId12"/>
    <p:sldId id="399" r:id="rId13"/>
    <p:sldId id="381" r:id="rId14"/>
    <p:sldId id="382" r:id="rId15"/>
    <p:sldId id="383" r:id="rId16"/>
    <p:sldId id="394" r:id="rId17"/>
    <p:sldId id="395" r:id="rId18"/>
    <p:sldId id="396" r:id="rId19"/>
    <p:sldId id="384" r:id="rId20"/>
    <p:sldId id="385" r:id="rId21"/>
    <p:sldId id="386" r:id="rId22"/>
    <p:sldId id="387" r:id="rId23"/>
    <p:sldId id="388" r:id="rId24"/>
    <p:sldId id="393" r:id="rId25"/>
    <p:sldId id="389" r:id="rId26"/>
  </p:sldIdLst>
  <p:sldSz cx="9144000" cy="6858000" type="screen4x3"/>
  <p:notesSz cx="9144000" cy="6858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81" autoAdjust="0"/>
    <p:restoredTop sz="94125" autoAdjust="0"/>
  </p:normalViewPr>
  <p:slideViewPr>
    <p:cSldViewPr>
      <p:cViewPr>
        <p:scale>
          <a:sx n="100" d="100"/>
          <a:sy n="100" d="100"/>
        </p:scale>
        <p:origin x="-122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NoMuscles\Local_Cord_NoMuscles_ResultantF_bargraph_powerpoint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5E-2"/>
          <c:y val="2.91344730522087E-2"/>
          <c:w val="0.89780460032448683"/>
          <c:h val="0.90101009758856998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MinMax_Quad!$H$2:$H$10</c:f>
              <c:numCache>
                <c:formatCode>0_ </c:formatCode>
                <c:ptCount val="9"/>
                <c:pt idx="0">
                  <c:v>129.57777131056301</c:v>
                </c:pt>
                <c:pt idx="1">
                  <c:v>131.72799179921998</c:v>
                </c:pt>
                <c:pt idx="2">
                  <c:v>128.91695195476896</c:v>
                </c:pt>
                <c:pt idx="3">
                  <c:v>120.94920951910203</c:v>
                </c:pt>
                <c:pt idx="4">
                  <c:v>107.44989105171001</c:v>
                </c:pt>
                <c:pt idx="5">
                  <c:v>157.45647799664201</c:v>
                </c:pt>
                <c:pt idx="6">
                  <c:v>260.47029705828885</c:v>
                </c:pt>
                <c:pt idx="7">
                  <c:v>354.12409480899299</c:v>
                </c:pt>
                <c:pt idx="8">
                  <c:v>437.57652565086698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MinMax_Quad!$K$2:$K$10</c:f>
              <c:numCache>
                <c:formatCode>0_ </c:formatCode>
                <c:ptCount val="9"/>
                <c:pt idx="0">
                  <c:v>32.1717552354825</c:v>
                </c:pt>
                <c:pt idx="1">
                  <c:v>39.805607363291486</c:v>
                </c:pt>
                <c:pt idx="2">
                  <c:v>46.366919476899902</c:v>
                </c:pt>
                <c:pt idx="3">
                  <c:v>52.471674321637693</c:v>
                </c:pt>
                <c:pt idx="4">
                  <c:v>56.224544982811906</c:v>
                </c:pt>
                <c:pt idx="5">
                  <c:v>95.91781756511763</c:v>
                </c:pt>
                <c:pt idx="6">
                  <c:v>158.28641742577702</c:v>
                </c:pt>
                <c:pt idx="7">
                  <c:v>218.44154441484196</c:v>
                </c:pt>
                <c:pt idx="8">
                  <c:v>272.335527680057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MinMax_Quad!$N$2:$N$10</c:f>
              <c:numCache>
                <c:formatCode>0_ </c:formatCode>
                <c:ptCount val="9"/>
                <c:pt idx="0">
                  <c:v>-177.74708385895599</c:v>
                </c:pt>
                <c:pt idx="1">
                  <c:v>-145.86238913187401</c:v>
                </c:pt>
                <c:pt idx="2">
                  <c:v>-109.75300761466599</c:v>
                </c:pt>
                <c:pt idx="3">
                  <c:v>-69.812933715683585</c:v>
                </c:pt>
                <c:pt idx="4">
                  <c:v>-24.594891498979603</c:v>
                </c:pt>
                <c:pt idx="5">
                  <c:v>-3.0883386762366003</c:v>
                </c:pt>
                <c:pt idx="6">
                  <c:v>1.06652643920392</c:v>
                </c:pt>
                <c:pt idx="7">
                  <c:v>1.1977979157445799</c:v>
                </c:pt>
                <c:pt idx="8">
                  <c:v>-0.34131045507984914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MinMax_Quad!$Q$2:$Q$10</c:f>
              <c:numCache>
                <c:formatCode>0_ </c:formatCode>
                <c:ptCount val="9"/>
                <c:pt idx="0">
                  <c:v>-259.72275572560193</c:v>
                </c:pt>
                <c:pt idx="1">
                  <c:v>-222.22145720958599</c:v>
                </c:pt>
                <c:pt idx="2">
                  <c:v>-177.44246084975299</c:v>
                </c:pt>
                <c:pt idx="3">
                  <c:v>-127.54488182653299</c:v>
                </c:pt>
                <c:pt idx="4">
                  <c:v>-80.120708337086157</c:v>
                </c:pt>
                <c:pt idx="5">
                  <c:v>-66.733541245701801</c:v>
                </c:pt>
                <c:pt idx="6">
                  <c:v>-71.82442430952068</c:v>
                </c:pt>
                <c:pt idx="7">
                  <c:v>-82.548793180393801</c:v>
                </c:pt>
                <c:pt idx="8">
                  <c:v>-91.929199900021601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MinMax_Quad!$T$2:$T$10</c:f>
              <c:numCache>
                <c:formatCode>0_ </c:formatCode>
                <c:ptCount val="9"/>
                <c:pt idx="0">
                  <c:v>-695.79318813979319</c:v>
                </c:pt>
                <c:pt idx="1">
                  <c:v>-604.31479623255609</c:v>
                </c:pt>
                <c:pt idx="2">
                  <c:v>-495.93832147583294</c:v>
                </c:pt>
                <c:pt idx="3">
                  <c:v>-373.78153140355295</c:v>
                </c:pt>
                <c:pt idx="4">
                  <c:v>-245.66349214498499</c:v>
                </c:pt>
                <c:pt idx="5">
                  <c:v>-292.45389803842397</c:v>
                </c:pt>
                <c:pt idx="6">
                  <c:v>-442.326611151733</c:v>
                </c:pt>
                <c:pt idx="7">
                  <c:v>-594.03802533173894</c:v>
                </c:pt>
                <c:pt idx="8">
                  <c:v>-730.18505917523396</c:v>
                </c:pt>
              </c:numCache>
            </c:numRef>
          </c:yVal>
        </c:ser>
        <c:dLbls/>
        <c:axId val="53024640"/>
        <c:axId val="53026176"/>
      </c:scatterChart>
      <c:valAx>
        <c:axId val="53024640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3026176"/>
        <c:crossesAt val="-1000"/>
        <c:crossBetween val="midCat"/>
      </c:valAx>
      <c:valAx>
        <c:axId val="53026176"/>
        <c:scaling>
          <c:orientation val="minMax"/>
          <c:max val="500"/>
          <c:min val="-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53024640"/>
        <c:crossesAt val="-40"/>
        <c:crossBetween val="midCat"/>
        <c:majorUnit val="300"/>
      </c:valAx>
    </c:plotArea>
    <c:legend>
      <c:legendPos val="r"/>
      <c:layout>
        <c:manualLayout>
          <c:xMode val="edge"/>
          <c:yMode val="edge"/>
          <c:x val="0.27693209876543212"/>
          <c:y val="0.6985992063492068"/>
          <c:w val="0.57143325617283958"/>
          <c:h val="0.18436825396825399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MinMax_Quad!$J$12:$J$20</c:f>
              <c:numCache>
                <c:formatCode>0_ </c:formatCode>
                <c:ptCount val="9"/>
                <c:pt idx="0">
                  <c:v>-58.39948516231609</c:v>
                </c:pt>
                <c:pt idx="1">
                  <c:v>-44.12150978363259</c:v>
                </c:pt>
                <c:pt idx="2">
                  <c:v>-27.9871644464877</c:v>
                </c:pt>
                <c:pt idx="3">
                  <c:v>-14.705806811722704</c:v>
                </c:pt>
                <c:pt idx="4">
                  <c:v>1.7200426402440001E-3</c:v>
                </c:pt>
                <c:pt idx="5">
                  <c:v>-2.8568368812970895</c:v>
                </c:pt>
                <c:pt idx="6">
                  <c:v>-1.7066785247035403</c:v>
                </c:pt>
                <c:pt idx="7">
                  <c:v>-0.45764283700540898</c:v>
                </c:pt>
                <c:pt idx="8">
                  <c:v>0.66543088944963802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MinMax_Quad!$M$12:$M$20</c:f>
              <c:numCache>
                <c:formatCode>0_ </c:formatCode>
                <c:ptCount val="9"/>
                <c:pt idx="0">
                  <c:v>-37.383755329800906</c:v>
                </c:pt>
                <c:pt idx="1">
                  <c:v>-27.690302317510895</c:v>
                </c:pt>
                <c:pt idx="2">
                  <c:v>-17.040267723787299</c:v>
                </c:pt>
                <c:pt idx="3">
                  <c:v>-8.6798326005144126</c:v>
                </c:pt>
                <c:pt idx="4">
                  <c:v>1.0940878742960007E-3</c:v>
                </c:pt>
                <c:pt idx="5">
                  <c:v>-0.94746213914144983</c:v>
                </c:pt>
                <c:pt idx="6">
                  <c:v>1.96032426917063</c:v>
                </c:pt>
                <c:pt idx="7">
                  <c:v>4.8321894146947209</c:v>
                </c:pt>
                <c:pt idx="8">
                  <c:v>7.4048474075951702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MinMax_Quad!$P$12:$P$20</c:f>
              <c:numCache>
                <c:formatCode>0_ </c:formatCode>
                <c:ptCount val="9"/>
                <c:pt idx="0">
                  <c:v>-26.029639670944793</c:v>
                </c:pt>
                <c:pt idx="1">
                  <c:v>-19.324687935578197</c:v>
                </c:pt>
                <c:pt idx="2">
                  <c:v>-12.153706617818102</c:v>
                </c:pt>
                <c:pt idx="3">
                  <c:v>-6.7130294792972798</c:v>
                </c:pt>
                <c:pt idx="4">
                  <c:v>5.0501497627400015E-4</c:v>
                </c:pt>
                <c:pt idx="5">
                  <c:v>0.437865019601198</c:v>
                </c:pt>
                <c:pt idx="6">
                  <c:v>3.192418124496609</c:v>
                </c:pt>
                <c:pt idx="7">
                  <c:v>6.3610847025436499</c:v>
                </c:pt>
                <c:pt idx="8">
                  <c:v>9.189088206361312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MinMax_Quad!$S$12:$S$20</c:f>
              <c:numCache>
                <c:formatCode>0_ </c:formatCode>
                <c:ptCount val="9"/>
                <c:pt idx="0">
                  <c:v>-6.8059116219278293</c:v>
                </c:pt>
                <c:pt idx="1">
                  <c:v>-5.1487813041010302</c:v>
                </c:pt>
                <c:pt idx="2">
                  <c:v>-3.3237822974317601</c:v>
                </c:pt>
                <c:pt idx="3">
                  <c:v>-1.4843121104594299</c:v>
                </c:pt>
                <c:pt idx="4">
                  <c:v>-2.0859273066200007E-4</c:v>
                </c:pt>
                <c:pt idx="5">
                  <c:v>-0.25774227354107593</c:v>
                </c:pt>
                <c:pt idx="6">
                  <c:v>0.51809727891591684</c:v>
                </c:pt>
                <c:pt idx="7">
                  <c:v>1.45849538446879</c:v>
                </c:pt>
                <c:pt idx="8">
                  <c:v>2.3034723637963501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MinMax_Quad!$V$12:$V$20</c:f>
              <c:numCache>
                <c:formatCode>0_ </c:formatCode>
                <c:ptCount val="9"/>
                <c:pt idx="0">
                  <c:v>-8.1568644285240097</c:v>
                </c:pt>
                <c:pt idx="1">
                  <c:v>-6.4339698027477406</c:v>
                </c:pt>
                <c:pt idx="2">
                  <c:v>-4.2507052042116102</c:v>
                </c:pt>
                <c:pt idx="3">
                  <c:v>-2.0193473851311294</c:v>
                </c:pt>
                <c:pt idx="4">
                  <c:v>-8.7527401748600027E-4</c:v>
                </c:pt>
                <c:pt idx="5">
                  <c:v>2.6010666615069304</c:v>
                </c:pt>
                <c:pt idx="6">
                  <c:v>5.9605127036158203</c:v>
                </c:pt>
                <c:pt idx="7">
                  <c:v>9.03598511765653</c:v>
                </c:pt>
                <c:pt idx="8">
                  <c:v>11.7678847280942</c:v>
                </c:pt>
              </c:numCache>
            </c:numRef>
          </c:yVal>
        </c:ser>
        <c:dLbls/>
        <c:axId val="53846784"/>
        <c:axId val="53848320"/>
      </c:scatterChart>
      <c:valAx>
        <c:axId val="53846784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3848320"/>
        <c:crossesAt val="-100"/>
        <c:crossBetween val="midCat"/>
      </c:valAx>
      <c:valAx>
        <c:axId val="53848320"/>
        <c:scaling>
          <c:orientation val="minMax"/>
          <c:max val="100"/>
          <c:min val="-1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3846784"/>
        <c:crossesAt val="-60"/>
        <c:crossBetween val="midCat"/>
        <c:majorUnit val="5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MinMax_Quad!$J$22:$J$30</c:f>
              <c:numCache>
                <c:formatCode>0_ </c:formatCode>
                <c:ptCount val="9"/>
                <c:pt idx="0">
                  <c:v>-88.132922746460778</c:v>
                </c:pt>
                <c:pt idx="1">
                  <c:v>-67.397144251295416</c:v>
                </c:pt>
                <c:pt idx="2">
                  <c:v>-43.484310355621801</c:v>
                </c:pt>
                <c:pt idx="3">
                  <c:v>-21.5028523121555</c:v>
                </c:pt>
                <c:pt idx="4">
                  <c:v>1.7163869091870003E-3</c:v>
                </c:pt>
                <c:pt idx="5">
                  <c:v>12.323577366225901</c:v>
                </c:pt>
                <c:pt idx="6">
                  <c:v>14.8281333536187</c:v>
                </c:pt>
                <c:pt idx="7">
                  <c:v>22.168848580241697</c:v>
                </c:pt>
                <c:pt idx="8">
                  <c:v>31.140208166904802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MinMax_Quad!$M$22:$M$30</c:f>
              <c:numCache>
                <c:formatCode>0_ </c:formatCode>
                <c:ptCount val="9"/>
                <c:pt idx="0">
                  <c:v>-56.584134585719291</c:v>
                </c:pt>
                <c:pt idx="1">
                  <c:v>-42.773125135019008</c:v>
                </c:pt>
                <c:pt idx="2">
                  <c:v>-26.603974349619506</c:v>
                </c:pt>
                <c:pt idx="3">
                  <c:v>-11.845562053085601</c:v>
                </c:pt>
                <c:pt idx="4">
                  <c:v>1.0928501180680003E-3</c:v>
                </c:pt>
                <c:pt idx="5">
                  <c:v>6.0550463250261002</c:v>
                </c:pt>
                <c:pt idx="6">
                  <c:v>9.6662806104030921</c:v>
                </c:pt>
                <c:pt idx="7">
                  <c:v>16.385285107237902</c:v>
                </c:pt>
                <c:pt idx="8">
                  <c:v>24.1522996280843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MinMax_Quad!$P$22:$P$30</c:f>
              <c:numCache>
                <c:formatCode>0_ </c:formatCode>
                <c:ptCount val="9"/>
                <c:pt idx="0">
                  <c:v>-36.788747552802192</c:v>
                </c:pt>
                <c:pt idx="1">
                  <c:v>-27.861284363962199</c:v>
                </c:pt>
                <c:pt idx="2">
                  <c:v>-17.8524852563175</c:v>
                </c:pt>
                <c:pt idx="3">
                  <c:v>-8.39737978736194</c:v>
                </c:pt>
                <c:pt idx="4">
                  <c:v>5.0412186552600022E-4</c:v>
                </c:pt>
                <c:pt idx="5">
                  <c:v>3.2436774675310702</c:v>
                </c:pt>
                <c:pt idx="6">
                  <c:v>7.4179187637188395</c:v>
                </c:pt>
                <c:pt idx="7">
                  <c:v>12.801551920629899</c:v>
                </c:pt>
                <c:pt idx="8">
                  <c:v>18.672505875268197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MinMax_Quad!$S$22:$S$30</c:f>
              <c:numCache>
                <c:formatCode>0_ </c:formatCode>
                <c:ptCount val="9"/>
                <c:pt idx="0">
                  <c:v>-7.6282149094239982</c:v>
                </c:pt>
                <c:pt idx="1">
                  <c:v>-5.7120037533571208</c:v>
                </c:pt>
                <c:pt idx="2">
                  <c:v>-3.3972893883234501</c:v>
                </c:pt>
                <c:pt idx="3">
                  <c:v>-1.2018799991479696</c:v>
                </c:pt>
                <c:pt idx="4">
                  <c:v>-2.0910710302800002E-4</c:v>
                </c:pt>
                <c:pt idx="5">
                  <c:v>-2.0578619493663899</c:v>
                </c:pt>
                <c:pt idx="6">
                  <c:v>-0.76562870751529022</c:v>
                </c:pt>
                <c:pt idx="7">
                  <c:v>1.1679269863488699</c:v>
                </c:pt>
                <c:pt idx="8">
                  <c:v>3.1883195573742507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MinMax_Quad!$V$22:$V$30</c:f>
              <c:numCache>
                <c:formatCode>0_ </c:formatCode>
                <c:ptCount val="9"/>
                <c:pt idx="0">
                  <c:v>-12.382154877636502</c:v>
                </c:pt>
                <c:pt idx="1">
                  <c:v>-9.6197021029556709</c:v>
                </c:pt>
                <c:pt idx="2">
                  <c:v>-6.2561192777124486</c:v>
                </c:pt>
                <c:pt idx="3">
                  <c:v>-2.7692110685974209</c:v>
                </c:pt>
                <c:pt idx="4">
                  <c:v>-8.7527806785400047E-4</c:v>
                </c:pt>
                <c:pt idx="5">
                  <c:v>4.2211863139731101</c:v>
                </c:pt>
                <c:pt idx="6">
                  <c:v>9.5146807161040297</c:v>
                </c:pt>
                <c:pt idx="7">
                  <c:v>14.389282089674902</c:v>
                </c:pt>
                <c:pt idx="8">
                  <c:v>19.208213773928993</c:v>
                </c:pt>
              </c:numCache>
            </c:numRef>
          </c:yVal>
        </c:ser>
        <c:dLbls/>
        <c:axId val="53885184"/>
        <c:axId val="53899264"/>
      </c:scatterChart>
      <c:valAx>
        <c:axId val="53885184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3899264"/>
        <c:crossesAt val="-100"/>
        <c:crossBetween val="midCat"/>
      </c:valAx>
      <c:valAx>
        <c:axId val="53899264"/>
        <c:scaling>
          <c:orientation val="minMax"/>
          <c:max val="100"/>
          <c:min val="-1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3885184"/>
        <c:crossesAt val="-60"/>
        <c:crossBetween val="midCat"/>
        <c:majorUnit val="5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90101009758856998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MinMax_Quad!$J$32:$J$40</c:f>
              <c:numCache>
                <c:formatCode>0_ </c:formatCode>
                <c:ptCount val="9"/>
                <c:pt idx="0">
                  <c:v>-67.643125341424479</c:v>
                </c:pt>
                <c:pt idx="1">
                  <c:v>-55.563002604284399</c:v>
                </c:pt>
                <c:pt idx="2">
                  <c:v>-42.130115496234204</c:v>
                </c:pt>
                <c:pt idx="3">
                  <c:v>-21.399091068746603</c:v>
                </c:pt>
                <c:pt idx="4">
                  <c:v>1.7195342288780001E-3</c:v>
                </c:pt>
                <c:pt idx="5">
                  <c:v>20.995207178037894</c:v>
                </c:pt>
                <c:pt idx="6">
                  <c:v>37.411451235752693</c:v>
                </c:pt>
                <c:pt idx="7">
                  <c:v>48.866623803423394</c:v>
                </c:pt>
                <c:pt idx="8">
                  <c:v>61.256076459397988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MinMax_Quad!$M$32:$M$40</c:f>
              <c:numCache>
                <c:formatCode>0_ </c:formatCode>
                <c:ptCount val="9"/>
                <c:pt idx="0">
                  <c:v>-41.541958595345896</c:v>
                </c:pt>
                <c:pt idx="1">
                  <c:v>-33.226106203629406</c:v>
                </c:pt>
                <c:pt idx="2">
                  <c:v>-24.432646666851596</c:v>
                </c:pt>
                <c:pt idx="3">
                  <c:v>-11.238606916908402</c:v>
                </c:pt>
                <c:pt idx="4">
                  <c:v>1.0939371712310004E-3</c:v>
                </c:pt>
                <c:pt idx="5">
                  <c:v>11.002507035756402</c:v>
                </c:pt>
                <c:pt idx="6">
                  <c:v>21.209328980264395</c:v>
                </c:pt>
                <c:pt idx="7">
                  <c:v>28.744884743045105</c:v>
                </c:pt>
                <c:pt idx="8">
                  <c:v>37.609075803440099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MinMax_Quad!$P$32:$P$40</c:f>
              <c:numCache>
                <c:formatCode>0_ </c:formatCode>
                <c:ptCount val="9"/>
                <c:pt idx="0">
                  <c:v>-26.561622229499395</c:v>
                </c:pt>
                <c:pt idx="1">
                  <c:v>-21.030962165832403</c:v>
                </c:pt>
                <c:pt idx="2">
                  <c:v>-15.461815688133099</c:v>
                </c:pt>
                <c:pt idx="3">
                  <c:v>-7.1627502957758793</c:v>
                </c:pt>
                <c:pt idx="4">
                  <c:v>5.0497642035500013E-4</c:v>
                </c:pt>
                <c:pt idx="5">
                  <c:v>6.8118009681182787</c:v>
                </c:pt>
                <c:pt idx="6">
                  <c:v>12.842249337477101</c:v>
                </c:pt>
                <c:pt idx="7">
                  <c:v>17.465154499905896</c:v>
                </c:pt>
                <c:pt idx="8">
                  <c:v>23.1252012200477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MinMax_Quad!$S$32:$S$40</c:f>
              <c:numCache>
                <c:formatCode>0_ </c:formatCode>
                <c:ptCount val="9"/>
                <c:pt idx="0">
                  <c:v>-3.3141024770880496</c:v>
                </c:pt>
                <c:pt idx="1">
                  <c:v>-2.1074703645959905</c:v>
                </c:pt>
                <c:pt idx="2">
                  <c:v>-0.77873370437531308</c:v>
                </c:pt>
                <c:pt idx="3">
                  <c:v>6.1003567493663993E-2</c:v>
                </c:pt>
                <c:pt idx="4">
                  <c:v>-2.0871994495400009E-4</c:v>
                </c:pt>
                <c:pt idx="5">
                  <c:v>-0.32205443326045513</c:v>
                </c:pt>
                <c:pt idx="6">
                  <c:v>-0.26962309056594302</c:v>
                </c:pt>
                <c:pt idx="7">
                  <c:v>0.61935072817629999</c:v>
                </c:pt>
                <c:pt idx="8">
                  <c:v>2.0635489547043999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MinMax_Quad!$V$32:$V$40</c:f>
              <c:numCache>
                <c:formatCode>0_ </c:formatCode>
                <c:ptCount val="9"/>
                <c:pt idx="0">
                  <c:v>-16.645456240207096</c:v>
                </c:pt>
                <c:pt idx="1">
                  <c:v>-12.614214838545102</c:v>
                </c:pt>
                <c:pt idx="2">
                  <c:v>-7.5181588387799181</c:v>
                </c:pt>
                <c:pt idx="3">
                  <c:v>-3.2539067551144005</c:v>
                </c:pt>
                <c:pt idx="4">
                  <c:v>-8.751271503869999E-4</c:v>
                </c:pt>
                <c:pt idx="5">
                  <c:v>3.4027709763482696</c:v>
                </c:pt>
                <c:pt idx="6">
                  <c:v>7.9254612206235802</c:v>
                </c:pt>
                <c:pt idx="7">
                  <c:v>13.130553858816899</c:v>
                </c:pt>
                <c:pt idx="8">
                  <c:v>17.543596289580194</c:v>
                </c:pt>
              </c:numCache>
            </c:numRef>
          </c:yVal>
        </c:ser>
        <c:dLbls/>
        <c:axId val="53956608"/>
        <c:axId val="53958144"/>
      </c:scatterChart>
      <c:valAx>
        <c:axId val="5395660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3958144"/>
        <c:crossesAt val="-100"/>
        <c:crossBetween val="midCat"/>
      </c:valAx>
      <c:valAx>
        <c:axId val="53958144"/>
        <c:scaling>
          <c:orientation val="minMax"/>
          <c:max val="100"/>
          <c:min val="-1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3956608"/>
        <c:crossesAt val="-60"/>
        <c:crossBetween val="midCat"/>
        <c:majorUnit val="5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90101009758856998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MinMax_Quad!$I$2:$I$10</c:f>
              <c:numCache>
                <c:formatCode>0_ </c:formatCode>
                <c:ptCount val="9"/>
                <c:pt idx="0">
                  <c:v>278.26083722168192</c:v>
                </c:pt>
                <c:pt idx="1">
                  <c:v>292.31020905687399</c:v>
                </c:pt>
                <c:pt idx="2">
                  <c:v>297.39793262081798</c:v>
                </c:pt>
                <c:pt idx="3">
                  <c:v>293.36941899898994</c:v>
                </c:pt>
                <c:pt idx="4">
                  <c:v>280.34707306358808</c:v>
                </c:pt>
                <c:pt idx="5">
                  <c:v>258.72656668543101</c:v>
                </c:pt>
                <c:pt idx="6">
                  <c:v>229.164845316938</c:v>
                </c:pt>
                <c:pt idx="7">
                  <c:v>192.56010812233799</c:v>
                </c:pt>
                <c:pt idx="8">
                  <c:v>150.02457844100198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MinMax_Quad!$L$2:$L$10</c:f>
              <c:numCache>
                <c:formatCode>0_ </c:formatCode>
                <c:ptCount val="9"/>
                <c:pt idx="0">
                  <c:v>274.330668655019</c:v>
                </c:pt>
                <c:pt idx="1">
                  <c:v>297.47330335015994</c:v>
                </c:pt>
                <c:pt idx="2">
                  <c:v>311.46194735885803</c:v>
                </c:pt>
                <c:pt idx="3">
                  <c:v>315.87156057383402</c:v>
                </c:pt>
                <c:pt idx="4">
                  <c:v>310.56816029253793</c:v>
                </c:pt>
                <c:pt idx="5">
                  <c:v>295.71288363719106</c:v>
                </c:pt>
                <c:pt idx="6">
                  <c:v>271.75711305462693</c:v>
                </c:pt>
                <c:pt idx="7">
                  <c:v>239.42871896277603</c:v>
                </c:pt>
                <c:pt idx="8">
                  <c:v>199.70998820968197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MinMax_Quad!$O$2:$O$10</c:f>
              <c:numCache>
                <c:formatCode>0_ </c:formatCode>
                <c:ptCount val="9"/>
                <c:pt idx="0">
                  <c:v>254.01199666694097</c:v>
                </c:pt>
                <c:pt idx="1">
                  <c:v>288.86189657498301</c:v>
                </c:pt>
                <c:pt idx="2">
                  <c:v>314.88382664221996</c:v>
                </c:pt>
                <c:pt idx="3">
                  <c:v>331.28711994651883</c:v>
                </c:pt>
                <c:pt idx="4">
                  <c:v>337.57337266886697</c:v>
                </c:pt>
                <c:pt idx="5">
                  <c:v>333.55157826919793</c:v>
                </c:pt>
                <c:pt idx="6">
                  <c:v>319.34394255388401</c:v>
                </c:pt>
                <c:pt idx="7">
                  <c:v>295.38215099891693</c:v>
                </c:pt>
                <c:pt idx="8">
                  <c:v>262.39427275998793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MinMax_Quad!$R$2:$R$10</c:f>
              <c:numCache>
                <c:formatCode>0_ </c:formatCode>
                <c:ptCount val="9"/>
                <c:pt idx="0">
                  <c:v>217.10948316999696</c:v>
                </c:pt>
                <c:pt idx="1">
                  <c:v>263.09297528462099</c:v>
                </c:pt>
                <c:pt idx="2">
                  <c:v>301.00968534232305</c:v>
                </c:pt>
                <c:pt idx="3">
                  <c:v>329.70752823947203</c:v>
                </c:pt>
                <c:pt idx="4">
                  <c:v>348.31453717108496</c:v>
                </c:pt>
                <c:pt idx="5">
                  <c:v>356.26534774682699</c:v>
                </c:pt>
                <c:pt idx="6">
                  <c:v>353.31837745077689</c:v>
                </c:pt>
                <c:pt idx="7">
                  <c:v>339.56316937003396</c:v>
                </c:pt>
                <c:pt idx="8">
                  <c:v>315.41766807305305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MinMax_Quad!$U$2:$U$10</c:f>
              <c:numCache>
                <c:formatCode>0_ </c:formatCode>
                <c:ptCount val="9"/>
                <c:pt idx="0">
                  <c:v>116.24515699781502</c:v>
                </c:pt>
                <c:pt idx="1">
                  <c:v>176.51499718717901</c:v>
                </c:pt>
                <c:pt idx="2">
                  <c:v>231.20162018392401</c:v>
                </c:pt>
                <c:pt idx="3">
                  <c:v>278.64339506222296</c:v>
                </c:pt>
                <c:pt idx="4">
                  <c:v>317.39882985560092</c:v>
                </c:pt>
                <c:pt idx="5">
                  <c:v>346.2903642666289</c:v>
                </c:pt>
                <c:pt idx="6">
                  <c:v>364.4401314220089</c:v>
                </c:pt>
                <c:pt idx="7">
                  <c:v>371.29667254737791</c:v>
                </c:pt>
                <c:pt idx="8">
                  <c:v>366.6516502130421</c:v>
                </c:pt>
              </c:numCache>
            </c:numRef>
          </c:yVal>
        </c:ser>
        <c:dLbls/>
        <c:axId val="54222848"/>
        <c:axId val="54224384"/>
      </c:scatterChart>
      <c:valAx>
        <c:axId val="5422284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4224384"/>
        <c:crossesAt val="0"/>
        <c:crossBetween val="midCat"/>
      </c:valAx>
      <c:valAx>
        <c:axId val="54224384"/>
        <c:scaling>
          <c:orientation val="minMax"/>
          <c:max val="4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54222848"/>
        <c:crossesAt val="-60"/>
        <c:crossBetween val="midCat"/>
        <c:majorUnit val="100"/>
      </c:valAx>
    </c:plotArea>
    <c:legend>
      <c:legendPos val="r"/>
      <c:layout>
        <c:manualLayout>
          <c:xMode val="edge"/>
          <c:yMode val="edge"/>
          <c:x val="0.27693209876543212"/>
          <c:y val="0.62804365079365088"/>
          <c:w val="0.61063078703703699"/>
          <c:h val="0.19948730158730169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MinMax_Quad!$I$12:$I$20</c:f>
              <c:numCache>
                <c:formatCode>0_ </c:formatCode>
                <c:ptCount val="9"/>
                <c:pt idx="0">
                  <c:v>269.67063828133797</c:v>
                </c:pt>
                <c:pt idx="1">
                  <c:v>285.628219814798</c:v>
                </c:pt>
                <c:pt idx="2">
                  <c:v>292.82718278127487</c:v>
                </c:pt>
                <c:pt idx="3">
                  <c:v>291.04878832249801</c:v>
                </c:pt>
                <c:pt idx="4">
                  <c:v>280.34707341645606</c:v>
                </c:pt>
                <c:pt idx="5">
                  <c:v>261.04720350133505</c:v>
                </c:pt>
                <c:pt idx="6">
                  <c:v>233.73559536481494</c:v>
                </c:pt>
                <c:pt idx="7">
                  <c:v>199.242097436622</c:v>
                </c:pt>
                <c:pt idx="8">
                  <c:v>158.61478067794297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MinMax_Quad!$L$12:$L$20</c:f>
              <c:numCache>
                <c:formatCode>0_ </c:formatCode>
                <c:ptCount val="9"/>
                <c:pt idx="0">
                  <c:v>269.33203268033105</c:v>
                </c:pt>
                <c:pt idx="1">
                  <c:v>293.58505390082695</c:v>
                </c:pt>
                <c:pt idx="2">
                  <c:v>308.80222782922203</c:v>
                </c:pt>
                <c:pt idx="3">
                  <c:v>314.52118560709897</c:v>
                </c:pt>
                <c:pt idx="4">
                  <c:v>310.56816048994898</c:v>
                </c:pt>
                <c:pt idx="5">
                  <c:v>297.06326303689502</c:v>
                </c:pt>
                <c:pt idx="6">
                  <c:v>274.41683254730191</c:v>
                </c:pt>
                <c:pt idx="7">
                  <c:v>243.316968303137</c:v>
                </c:pt>
                <c:pt idx="8">
                  <c:v>204.70862747662304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MinMax_Quad!$O$12:$O$20</c:f>
              <c:numCache>
                <c:formatCode>0_ </c:formatCode>
                <c:ptCount val="9"/>
                <c:pt idx="0">
                  <c:v>254.57350470404691</c:v>
                </c:pt>
                <c:pt idx="1">
                  <c:v>289.298671116327</c:v>
                </c:pt>
                <c:pt idx="2">
                  <c:v>315.18259742893292</c:v>
                </c:pt>
                <c:pt idx="3">
                  <c:v>331.43881013926705</c:v>
                </c:pt>
                <c:pt idx="4">
                  <c:v>337.57337264100795</c:v>
                </c:pt>
                <c:pt idx="5">
                  <c:v>333.39989014312005</c:v>
                </c:pt>
                <c:pt idx="6">
                  <c:v>319.04517140641696</c:v>
                </c:pt>
                <c:pt idx="7">
                  <c:v>294.94537613498704</c:v>
                </c:pt>
                <c:pt idx="8">
                  <c:v>261.83276785956701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MinMax_Quad!$R$12:$R$20</c:f>
              <c:numCache>
                <c:formatCode>0_ </c:formatCode>
                <c:ptCount val="9"/>
                <c:pt idx="0">
                  <c:v>223.69488502304296</c:v>
                </c:pt>
                <c:pt idx="1">
                  <c:v>268.21550716277699</c:v>
                </c:pt>
                <c:pt idx="2">
                  <c:v>304.51370292682992</c:v>
                </c:pt>
                <c:pt idx="3">
                  <c:v>331.48656505421189</c:v>
                </c:pt>
                <c:pt idx="4">
                  <c:v>348.31453689887292</c:v>
                </c:pt>
                <c:pt idx="5">
                  <c:v>354.48631063421294</c:v>
                </c:pt>
                <c:pt idx="6">
                  <c:v>349.81435951093999</c:v>
                </c:pt>
                <c:pt idx="7">
                  <c:v>334.44063697147391</c:v>
                </c:pt>
                <c:pt idx="8">
                  <c:v>308.83226901341607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MinMax_Quad!$U$12:$U$20</c:f>
              <c:numCache>
                <c:formatCode>0_ </c:formatCode>
                <c:ptCount val="9"/>
                <c:pt idx="0">
                  <c:v>133.01921359145496</c:v>
                </c:pt>
                <c:pt idx="1">
                  <c:v>189.56289528212901</c:v>
                </c:pt>
                <c:pt idx="2">
                  <c:v>240.12690802236799</c:v>
                </c:pt>
                <c:pt idx="3">
                  <c:v>283.17488286789506</c:v>
                </c:pt>
                <c:pt idx="4">
                  <c:v>317.39882918044202</c:v>
                </c:pt>
                <c:pt idx="5">
                  <c:v>341.75887213795005</c:v>
                </c:pt>
                <c:pt idx="6">
                  <c:v>355.51484366201998</c:v>
                </c:pt>
                <c:pt idx="7">
                  <c:v>358.24877367318999</c:v>
                </c:pt>
                <c:pt idx="8">
                  <c:v>349.877595521339</c:v>
                </c:pt>
              </c:numCache>
            </c:numRef>
          </c:yVal>
        </c:ser>
        <c:dLbls/>
        <c:axId val="54266112"/>
        <c:axId val="54284288"/>
      </c:scatterChart>
      <c:valAx>
        <c:axId val="54266112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4284288"/>
        <c:crossesAt val="0"/>
        <c:crossBetween val="midCat"/>
      </c:valAx>
      <c:valAx>
        <c:axId val="54284288"/>
        <c:scaling>
          <c:orientation val="minMax"/>
          <c:max val="4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4266112"/>
        <c:crossesAt val="-60"/>
        <c:crossBetween val="midCat"/>
        <c:majorUnit val="1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MinMax_Quad!$I$22:$I$30</c:f>
              <c:numCache>
                <c:formatCode>0_ </c:formatCode>
                <c:ptCount val="9"/>
                <c:pt idx="0">
                  <c:v>246.20177402131495</c:v>
                </c:pt>
                <c:pt idx="1">
                  <c:v>267.37268150119297</c:v>
                </c:pt>
                <c:pt idx="2">
                  <c:v>280.3396601684621</c:v>
                </c:pt>
                <c:pt idx="3">
                  <c:v>284.70870784230993</c:v>
                </c:pt>
                <c:pt idx="4">
                  <c:v>280.34707317140305</c:v>
                </c:pt>
                <c:pt idx="5">
                  <c:v>267.38728377171401</c:v>
                </c:pt>
                <c:pt idx="6">
                  <c:v>246.22311768103799</c:v>
                </c:pt>
                <c:pt idx="7">
                  <c:v>217.497634119917</c:v>
                </c:pt>
                <c:pt idx="8">
                  <c:v>182.08364524790798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MinMax_Quad!$L$22:$L$30</c:f>
              <c:numCache>
                <c:formatCode>0_ </c:formatCode>
                <c:ptCount val="9"/>
                <c:pt idx="0">
                  <c:v>255.67550027660897</c:v>
                </c:pt>
                <c:pt idx="1">
                  <c:v>282.96215485605995</c:v>
                </c:pt>
                <c:pt idx="2">
                  <c:v>301.53573808019297</c:v>
                </c:pt>
                <c:pt idx="3">
                  <c:v>310.831892870459</c:v>
                </c:pt>
                <c:pt idx="4">
                  <c:v>310.56816028302597</c:v>
                </c:pt>
                <c:pt idx="5">
                  <c:v>300.752555532011</c:v>
                </c:pt>
                <c:pt idx="6">
                  <c:v>281.68332220047603</c:v>
                </c:pt>
                <c:pt idx="7">
                  <c:v>253.93986585214898</c:v>
                </c:pt>
                <c:pt idx="8">
                  <c:v>218.365160470517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MinMax_Quad!$O$22:$O$30</c:f>
              <c:numCache>
                <c:formatCode>0_ </c:formatCode>
                <c:ptCount val="9"/>
                <c:pt idx="0">
                  <c:v>256.10756766782805</c:v>
                </c:pt>
                <c:pt idx="1">
                  <c:v>290.49195781251689</c:v>
                </c:pt>
                <c:pt idx="2">
                  <c:v>315.99885485314496</c:v>
                </c:pt>
                <c:pt idx="3">
                  <c:v>331.85323549527192</c:v>
                </c:pt>
                <c:pt idx="4">
                  <c:v>337.57337238342905</c:v>
                </c:pt>
                <c:pt idx="5">
                  <c:v>332.98546453106997</c:v>
                </c:pt>
                <c:pt idx="6">
                  <c:v>318.22891415977995</c:v>
                </c:pt>
                <c:pt idx="7">
                  <c:v>293.75208820651397</c:v>
                </c:pt>
                <c:pt idx="8">
                  <c:v>260.29870585667089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MinMax_Quad!$R$22:$R$30</c:f>
              <c:numCache>
                <c:formatCode>0_ </c:formatCode>
                <c:ptCount val="9"/>
                <c:pt idx="0">
                  <c:v>241.686531533899</c:v>
                </c:pt>
                <c:pt idx="1">
                  <c:v>282.21052155181093</c:v>
                </c:pt>
                <c:pt idx="2">
                  <c:v>314.08685756887388</c:v>
                </c:pt>
                <c:pt idx="3">
                  <c:v>336.34698350175807</c:v>
                </c:pt>
                <c:pt idx="4">
                  <c:v>348.31453600006995</c:v>
                </c:pt>
                <c:pt idx="5">
                  <c:v>349.62589191566605</c:v>
                </c:pt>
                <c:pt idx="6">
                  <c:v>340.24120499895793</c:v>
                </c:pt>
                <c:pt idx="7">
                  <c:v>320.44562176566996</c:v>
                </c:pt>
                <c:pt idx="8">
                  <c:v>290.84062385666107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MinMax_Quad!$U$22:$U$30</c:f>
              <c:numCache>
                <c:formatCode>0_ </c:formatCode>
                <c:ptCount val="9"/>
                <c:pt idx="0">
                  <c:v>178.84678252658196</c:v>
                </c:pt>
                <c:pt idx="1">
                  <c:v>225.210412783984</c:v>
                </c:pt>
                <c:pt idx="2">
                  <c:v>264.51124752679101</c:v>
                </c:pt>
                <c:pt idx="3">
                  <c:v>295.55513673486701</c:v>
                </c:pt>
                <c:pt idx="4">
                  <c:v>317.39882701905202</c:v>
                </c:pt>
                <c:pt idx="5">
                  <c:v>329.37861815965999</c:v>
                </c:pt>
                <c:pt idx="6">
                  <c:v>331.13050392841592</c:v>
                </c:pt>
                <c:pt idx="7">
                  <c:v>322.60125470880996</c:v>
                </c:pt>
                <c:pt idx="8">
                  <c:v>304.05002856483401</c:v>
                </c:pt>
              </c:numCache>
            </c:numRef>
          </c:yVal>
        </c:ser>
        <c:dLbls/>
        <c:axId val="54321536"/>
        <c:axId val="54323072"/>
      </c:scatterChart>
      <c:valAx>
        <c:axId val="54321536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4323072"/>
        <c:crossesAt val="0"/>
        <c:crossBetween val="midCat"/>
      </c:valAx>
      <c:valAx>
        <c:axId val="54323072"/>
        <c:scaling>
          <c:orientation val="minMax"/>
          <c:max val="4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4321536"/>
        <c:crossesAt val="-60"/>
        <c:crossBetween val="midCat"/>
        <c:majorUnit val="1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5198412698412696E-2"/>
          <c:w val="0.89780460032448672"/>
          <c:h val="0.87374761904761911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MinMax_Quad!$I$32:$I$40</c:f>
              <c:numCache>
                <c:formatCode>0_ </c:formatCode>
                <c:ptCount val="9"/>
                <c:pt idx="0">
                  <c:v>216.38040683336305</c:v>
                </c:pt>
                <c:pt idx="1">
                  <c:v>244.17577009255893</c:v>
                </c:pt>
                <c:pt idx="2">
                  <c:v>264.47203936254192</c:v>
                </c:pt>
                <c:pt idx="3">
                  <c:v>276.65250503155005</c:v>
                </c:pt>
                <c:pt idx="4">
                  <c:v>280.347073041508</c:v>
                </c:pt>
                <c:pt idx="5">
                  <c:v>275.44348657437808</c:v>
                </c:pt>
                <c:pt idx="6">
                  <c:v>262.09073783997894</c:v>
                </c:pt>
                <c:pt idx="7">
                  <c:v>240.69455153305395</c:v>
                </c:pt>
                <c:pt idx="8">
                  <c:v>211.90501722367699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MinMax_Quad!$L$32:$L$40</c:f>
              <c:numCache>
                <c:formatCode>0_ </c:formatCode>
                <c:ptCount val="9"/>
                <c:pt idx="0">
                  <c:v>238.32244969852803</c:v>
                </c:pt>
                <c:pt idx="1">
                  <c:v>269.463873921821</c:v>
                </c:pt>
                <c:pt idx="2">
                  <c:v>292.30236963157108</c:v>
                </c:pt>
                <c:pt idx="3">
                  <c:v>306.14398827641998</c:v>
                </c:pt>
                <c:pt idx="4">
                  <c:v>310.56816028048593</c:v>
                </c:pt>
                <c:pt idx="5">
                  <c:v>305.44046023143005</c:v>
                </c:pt>
                <c:pt idx="6">
                  <c:v>290.91668987619397</c:v>
                </c:pt>
                <c:pt idx="7">
                  <c:v>267.4381521508169</c:v>
                </c:pt>
                <c:pt idx="8">
                  <c:v>235.718214712449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MinMax_Quad!$O$32:$O$40</c:f>
              <c:numCache>
                <c:formatCode>0_ </c:formatCode>
                <c:ptCount val="9"/>
                <c:pt idx="0">
                  <c:v>258.05687553692002</c:v>
                </c:pt>
                <c:pt idx="1">
                  <c:v>292.008249017965</c:v>
                </c:pt>
                <c:pt idx="2">
                  <c:v>317.036056585366</c:v>
                </c:pt>
                <c:pt idx="3">
                  <c:v>332.37983610265098</c:v>
                </c:pt>
                <c:pt idx="4">
                  <c:v>337.57337266998894</c:v>
                </c:pt>
                <c:pt idx="5">
                  <c:v>332.458864215039</c:v>
                </c:pt>
                <c:pt idx="6">
                  <c:v>317.19171153888891</c:v>
                </c:pt>
                <c:pt idx="7">
                  <c:v>292.23580131861399</c:v>
                </c:pt>
                <c:pt idx="8">
                  <c:v>258.34940295711397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MinMax_Quad!$R$32:$R$40</c:f>
              <c:numCache>
                <c:formatCode>0_ </c:formatCode>
                <c:ptCount val="9"/>
                <c:pt idx="0">
                  <c:v>264.54813201881996</c:v>
                </c:pt>
                <c:pt idx="1">
                  <c:v>299.99369098630899</c:v>
                </c:pt>
                <c:pt idx="2">
                  <c:v>326.25125761168397</c:v>
                </c:pt>
                <c:pt idx="3">
                  <c:v>342.52301088172601</c:v>
                </c:pt>
                <c:pt idx="4">
                  <c:v>348.31453718459704</c:v>
                </c:pt>
                <c:pt idx="5">
                  <c:v>343.44986529929997</c:v>
                </c:pt>
                <c:pt idx="6">
                  <c:v>328.07680373607292</c:v>
                </c:pt>
                <c:pt idx="7">
                  <c:v>302.6624551345011</c:v>
                </c:pt>
                <c:pt idx="8">
                  <c:v>267.97902957876897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MinMax_Quad!$U$32:$U$40</c:f>
              <c:numCache>
                <c:formatCode>0_ </c:formatCode>
                <c:ptCount val="9"/>
                <c:pt idx="0">
                  <c:v>237.07888166204097</c:v>
                </c:pt>
                <c:pt idx="1">
                  <c:v>270.50694948785394</c:v>
                </c:pt>
                <c:pt idx="2">
                  <c:v>295.49589701283696</c:v>
                </c:pt>
                <c:pt idx="3">
                  <c:v>311.28645547718588</c:v>
                </c:pt>
                <c:pt idx="4">
                  <c:v>317.39882988834398</c:v>
                </c:pt>
                <c:pt idx="5">
                  <c:v>313.64730101022298</c:v>
                </c:pt>
                <c:pt idx="6">
                  <c:v>300.1458530597701</c:v>
                </c:pt>
                <c:pt idx="7">
                  <c:v>277.30471760740704</c:v>
                </c:pt>
                <c:pt idx="8">
                  <c:v>245.81793672950798</c:v>
                </c:pt>
              </c:numCache>
            </c:numRef>
          </c:yVal>
        </c:ser>
        <c:dLbls/>
        <c:axId val="54372608"/>
        <c:axId val="54398976"/>
      </c:scatterChart>
      <c:valAx>
        <c:axId val="5437260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4398976"/>
        <c:crossesAt val="0"/>
        <c:crossBetween val="midCat"/>
      </c:valAx>
      <c:valAx>
        <c:axId val="54398976"/>
        <c:scaling>
          <c:orientation val="minMax"/>
          <c:max val="4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4372608"/>
        <c:crossesAt val="-60"/>
        <c:crossBetween val="midCat"/>
        <c:majorUnit val="1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90101009758856998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MinMax_Quad!$H$2:$H$10</c:f>
              <c:numCache>
                <c:formatCode>0_ </c:formatCode>
                <c:ptCount val="9"/>
                <c:pt idx="0">
                  <c:v>-106.54563227354798</c:v>
                </c:pt>
                <c:pt idx="1">
                  <c:v>-56.166716394185613</c:v>
                </c:pt>
                <c:pt idx="2">
                  <c:v>-4.1135171909729094</c:v>
                </c:pt>
                <c:pt idx="3">
                  <c:v>48.032347123163596</c:v>
                </c:pt>
                <c:pt idx="4">
                  <c:v>98.686455036271283</c:v>
                </c:pt>
                <c:pt idx="5">
                  <c:v>146.30971635570302</c:v>
                </c:pt>
                <c:pt idx="6">
                  <c:v>189.45509216362402</c:v>
                </c:pt>
                <c:pt idx="7">
                  <c:v>226.81166413130194</c:v>
                </c:pt>
                <c:pt idx="8">
                  <c:v>257.24435962907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MinMax_Quad!$K$2:$K$10</c:f>
              <c:numCache>
                <c:formatCode>0_ </c:formatCode>
                <c:ptCount val="9"/>
                <c:pt idx="0">
                  <c:v>-158.42248099992202</c:v>
                </c:pt>
                <c:pt idx="1">
                  <c:v>-107.73146281559301</c:v>
                </c:pt>
                <c:pt idx="2">
                  <c:v>-53.7918744061555</c:v>
                </c:pt>
                <c:pt idx="3">
                  <c:v>1.7573492944033897</c:v>
                </c:pt>
                <c:pt idx="4">
                  <c:v>57.228377287098503</c:v>
                </c:pt>
                <c:pt idx="5">
                  <c:v>110.93576044477301</c:v>
                </c:pt>
                <c:pt idx="6">
                  <c:v>161.24759456673897</c:v>
                </c:pt>
                <c:pt idx="7">
                  <c:v>206.63521464126597</c:v>
                </c:pt>
                <c:pt idx="8">
                  <c:v>245.71952777721498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MinMax_Quad!$N$2:$N$10</c:f>
              <c:numCache>
                <c:formatCode>0_ </c:formatCode>
                <c:ptCount val="9"/>
                <c:pt idx="0">
                  <c:v>-223.09208950445699</c:v>
                </c:pt>
                <c:pt idx="1">
                  <c:v>-175.30279867876601</c:v>
                </c:pt>
                <c:pt idx="2">
                  <c:v>-122.18790886445998</c:v>
                </c:pt>
                <c:pt idx="3">
                  <c:v>-65.361296336235199</c:v>
                </c:pt>
                <c:pt idx="4">
                  <c:v>-6.5496052224429899</c:v>
                </c:pt>
                <c:pt idx="5">
                  <c:v>52.460211591617892</c:v>
                </c:pt>
                <c:pt idx="6">
                  <c:v>109.87513632322297</c:v>
                </c:pt>
                <c:pt idx="7">
                  <c:v>163.95068215712502</c:v>
                </c:pt>
                <c:pt idx="8">
                  <c:v>213.04377724687595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MinMax_Quad!$Q$2:$Q$10</c:f>
              <c:numCache>
                <c:formatCode>0_ </c:formatCode>
                <c:ptCount val="9"/>
                <c:pt idx="0">
                  <c:v>-283.60778870758099</c:v>
                </c:pt>
                <c:pt idx="1">
                  <c:v>-241.17606242700498</c:v>
                </c:pt>
                <c:pt idx="2">
                  <c:v>-191.404016125536</c:v>
                </c:pt>
                <c:pt idx="3">
                  <c:v>-135.80395460751697</c:v>
                </c:pt>
                <c:pt idx="4">
                  <c:v>-76.065254317982181</c:v>
                </c:pt>
                <c:pt idx="5">
                  <c:v>-14.003034673872802</c:v>
                </c:pt>
                <c:pt idx="6">
                  <c:v>48.496940391454103</c:v>
                </c:pt>
                <c:pt idx="7">
                  <c:v>109.53567791487798</c:v>
                </c:pt>
                <c:pt idx="8">
                  <c:v>167.25853282056599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MinMax_Quad!$T$2:$T$10</c:f>
              <c:numCache>
                <c:formatCode>0_ </c:formatCode>
                <c:ptCount val="9"/>
                <c:pt idx="0">
                  <c:v>-353.95249692631904</c:v>
                </c:pt>
                <c:pt idx="1">
                  <c:v>-327.07294085253704</c:v>
                </c:pt>
                <c:pt idx="2">
                  <c:v>-290.13599529539403</c:v>
                </c:pt>
                <c:pt idx="3">
                  <c:v>-244.26397419717694</c:v>
                </c:pt>
                <c:pt idx="4">
                  <c:v>-190.85067434387901</c:v>
                </c:pt>
                <c:pt idx="5">
                  <c:v>-131.51902135978901</c:v>
                </c:pt>
                <c:pt idx="6">
                  <c:v>-68.071810102578368</c:v>
                </c:pt>
                <c:pt idx="7">
                  <c:v>-2.4368170543187793</c:v>
                </c:pt>
                <c:pt idx="8">
                  <c:v>63.391658690748692</c:v>
                </c:pt>
              </c:numCache>
            </c:numRef>
          </c:yVal>
        </c:ser>
        <c:dLbls/>
        <c:axId val="54530048"/>
        <c:axId val="54531584"/>
      </c:scatterChart>
      <c:valAx>
        <c:axId val="5453004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4531584"/>
        <c:crossesAt val="-1000"/>
        <c:crossBetween val="midCat"/>
      </c:valAx>
      <c:valAx>
        <c:axId val="54531584"/>
        <c:scaling>
          <c:orientation val="minMax"/>
          <c:max val="400"/>
          <c:min val="-4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54530048"/>
        <c:crossesAt val="-40"/>
        <c:crossBetween val="midCat"/>
        <c:majorUnit val="200"/>
      </c:valAx>
    </c:plotArea>
    <c:legend>
      <c:legendPos val="r"/>
      <c:layout>
        <c:manualLayout>
          <c:xMode val="edge"/>
          <c:yMode val="edge"/>
          <c:x val="0.1740385802469136"/>
          <c:y val="5.3519841269841224E-2"/>
          <c:w val="0.63512924382716052"/>
          <c:h val="0.20452698412698417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MinMax_Quad!$H$12:$H$20</c:f>
              <c:numCache>
                <c:formatCode>0_ </c:formatCode>
                <c:ptCount val="9"/>
                <c:pt idx="0">
                  <c:v>-82.176322425766486</c:v>
                </c:pt>
                <c:pt idx="1">
                  <c:v>-37.210759695567397</c:v>
                </c:pt>
                <c:pt idx="2">
                  <c:v>8.8531185445784395</c:v>
                </c:pt>
                <c:pt idx="3">
                  <c:v>54.615682116499904</c:v>
                </c:pt>
                <c:pt idx="4">
                  <c:v>98.686454011932781</c:v>
                </c:pt>
                <c:pt idx="5">
                  <c:v>139.72637063413697</c:v>
                </c:pt>
                <c:pt idx="6">
                  <c:v>176.48845422703903</c:v>
                </c:pt>
                <c:pt idx="7">
                  <c:v>207.855706731575</c:v>
                </c:pt>
                <c:pt idx="8">
                  <c:v>232.87504943441701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MinMax_Quad!$K$12:$K$20</c:f>
              <c:numCache>
                <c:formatCode>0_ </c:formatCode>
                <c:ptCount val="9"/>
                <c:pt idx="0">
                  <c:v>-131.35009878833603</c:v>
                </c:pt>
                <c:pt idx="1">
                  <c:v>-86.672888987676075</c:v>
                </c:pt>
                <c:pt idx="2">
                  <c:v>-39.386963299941492</c:v>
                </c:pt>
                <c:pt idx="3">
                  <c:v>9.0709157242779277</c:v>
                </c:pt>
                <c:pt idx="4">
                  <c:v>57.228376163528814</c:v>
                </c:pt>
                <c:pt idx="5">
                  <c:v>103.62218248319499</c:v>
                </c:pt>
                <c:pt idx="6">
                  <c:v>146.84268177125097</c:v>
                </c:pt>
                <c:pt idx="7">
                  <c:v>185.57664009583698</c:v>
                </c:pt>
                <c:pt idx="8">
                  <c:v>218.64714468241303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MinMax_Quad!$N$12:$N$20</c:f>
              <c:numCache>
                <c:formatCode>0_ </c:formatCode>
                <c:ptCount val="9"/>
                <c:pt idx="0">
                  <c:v>-193.87652555577799</c:v>
                </c:pt>
                <c:pt idx="1">
                  <c:v>-152.57712521031598</c:v>
                </c:pt>
                <c:pt idx="2">
                  <c:v>-106.642633966171</c:v>
                </c:pt>
                <c:pt idx="3">
                  <c:v>-57.468752153183502</c:v>
                </c:pt>
                <c:pt idx="4">
                  <c:v>-6.5496064149565409</c:v>
                </c:pt>
                <c:pt idx="5">
                  <c:v>44.567655231875108</c:v>
                </c:pt>
                <c:pt idx="6">
                  <c:v>94.32986016437458</c:v>
                </c:pt>
                <c:pt idx="7">
                  <c:v>141.22500800798602</c:v>
                </c:pt>
                <c:pt idx="8">
                  <c:v>183.82821175066204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MinMax_Quad!$Q$12:$Q$20</c:f>
              <c:numCache>
                <c:formatCode>0_ </c:formatCode>
                <c:ptCount val="9"/>
                <c:pt idx="0">
                  <c:v>-253.40547179451195</c:v>
                </c:pt>
                <c:pt idx="1">
                  <c:v>-217.68283116277502</c:v>
                </c:pt>
                <c:pt idx="2">
                  <c:v>-175.333700250292</c:v>
                </c:pt>
                <c:pt idx="3">
                  <c:v>-127.644840293878</c:v>
                </c:pt>
                <c:pt idx="4">
                  <c:v>-76.065255534699389</c:v>
                </c:pt>
                <c:pt idx="5">
                  <c:v>-22.162161331308699</c:v>
                </c:pt>
                <c:pt idx="6">
                  <c:v>32.4266237318568</c:v>
                </c:pt>
                <c:pt idx="7">
                  <c:v>86.042446060668581</c:v>
                </c:pt>
                <c:pt idx="8">
                  <c:v>137.05621358613303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MinMax_Quad!$T$12:$T$20</c:f>
              <c:numCache>
                <c:formatCode>0_ </c:formatCode>
                <c:ptCount val="9"/>
                <c:pt idx="0">
                  <c:v>-325.99574007199493</c:v>
                </c:pt>
                <c:pt idx="1">
                  <c:v>-305.32644469532408</c:v>
                </c:pt>
                <c:pt idx="2">
                  <c:v>-275.26051594307097</c:v>
                </c:pt>
                <c:pt idx="3">
                  <c:v>-236.711494808335</c:v>
                </c:pt>
                <c:pt idx="4">
                  <c:v>-190.850675445902</c:v>
                </c:pt>
                <c:pt idx="5">
                  <c:v>-139.07151249102296</c:v>
                </c:pt>
                <c:pt idx="6">
                  <c:v>-82.947289639429513</c:v>
                </c:pt>
                <c:pt idx="7">
                  <c:v>-24.183313547483095</c:v>
                </c:pt>
                <c:pt idx="8">
                  <c:v>35.434898748842095</c:v>
                </c:pt>
              </c:numCache>
            </c:numRef>
          </c:yVal>
        </c:ser>
        <c:dLbls/>
        <c:axId val="54585600"/>
        <c:axId val="54603776"/>
      </c:scatterChart>
      <c:valAx>
        <c:axId val="54585600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4603776"/>
        <c:crossesAt val="-1000"/>
        <c:crossBetween val="midCat"/>
      </c:valAx>
      <c:valAx>
        <c:axId val="54603776"/>
        <c:scaling>
          <c:orientation val="minMax"/>
          <c:max val="400"/>
          <c:min val="-4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4585600"/>
        <c:crossesAt val="-60"/>
        <c:crossBetween val="midCat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MinMax_Quad!$H$22:$H$30</c:f>
              <c:numCache>
                <c:formatCode>0_ </c:formatCode>
                <c:ptCount val="9"/>
                <c:pt idx="0">
                  <c:v>-15.598132635986602</c:v>
                </c:pt>
                <c:pt idx="1">
                  <c:v>14.577879232521601</c:v>
                </c:pt>
                <c:pt idx="2">
                  <c:v>44.278634864945403</c:v>
                </c:pt>
                <c:pt idx="3">
                  <c:v>72.601686895007305</c:v>
                </c:pt>
                <c:pt idx="4">
                  <c:v>98.686453673301202</c:v>
                </c:pt>
                <c:pt idx="5">
                  <c:v>121.74036593192501</c:v>
                </c:pt>
                <c:pt idx="6">
                  <c:v>141.06293987419102</c:v>
                </c:pt>
                <c:pt idx="7">
                  <c:v>156.06706924091199</c:v>
                </c:pt>
                <c:pt idx="8">
                  <c:v>166.29686203910094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MinMax_Quad!$K$22:$K$30</c:f>
              <c:numCache>
                <c:formatCode>0_ </c:formatCode>
                <c:ptCount val="9"/>
                <c:pt idx="0">
                  <c:v>-57.386977397170497</c:v>
                </c:pt>
                <c:pt idx="1">
                  <c:v>-29.139792634139397</c:v>
                </c:pt>
                <c:pt idx="2">
                  <c:v>-3.2007352058453009E-2</c:v>
                </c:pt>
                <c:pt idx="3">
                  <c:v>29.051949283158297</c:v>
                </c:pt>
                <c:pt idx="4">
                  <c:v>57.228374870073608</c:v>
                </c:pt>
                <c:pt idx="5">
                  <c:v>83.64114901205059</c:v>
                </c:pt>
                <c:pt idx="6">
                  <c:v>107.48772729401202</c:v>
                </c:pt>
                <c:pt idx="7">
                  <c:v>128.04354539602096</c:v>
                </c:pt>
                <c:pt idx="8">
                  <c:v>144.68402563579997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MinMax_Quad!$N$22:$N$30</c:f>
              <c:numCache>
                <c:formatCode>0_ </c:formatCode>
                <c:ptCount val="9"/>
                <c:pt idx="0">
                  <c:v>-114.05812178404301</c:v>
                </c:pt>
                <c:pt idx="1">
                  <c:v>-90.489427185724892</c:v>
                </c:pt>
                <c:pt idx="2">
                  <c:v>-64.172147611246189</c:v>
                </c:pt>
                <c:pt idx="3">
                  <c:v>-35.905922403431497</c:v>
                </c:pt>
                <c:pt idx="4">
                  <c:v>-6.5496084079535315</c:v>
                </c:pt>
                <c:pt idx="5">
                  <c:v>23.004825608086403</c:v>
                </c:pt>
                <c:pt idx="6">
                  <c:v>51.859374882575906</c:v>
                </c:pt>
                <c:pt idx="7">
                  <c:v>79.137312559430086</c:v>
                </c:pt>
                <c:pt idx="8">
                  <c:v>104.009810179949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MinMax_Quad!$Q$22:$Q$30</c:f>
              <c:numCache>
                <c:formatCode>0_ </c:formatCode>
                <c:ptCount val="9"/>
                <c:pt idx="0">
                  <c:v>-170.89120769623003</c:v>
                </c:pt>
                <c:pt idx="1">
                  <c:v>-153.49812558289503</c:v>
                </c:pt>
                <c:pt idx="2">
                  <c:v>-131.42877688155102</c:v>
                </c:pt>
                <c:pt idx="3">
                  <c:v>-105.35372780915799</c:v>
                </c:pt>
                <c:pt idx="4">
                  <c:v>-76.065258248779102</c:v>
                </c:pt>
                <c:pt idx="5">
                  <c:v>-44.453273643466993</c:v>
                </c:pt>
                <c:pt idx="6">
                  <c:v>-11.4782989988268</c:v>
                </c:pt>
                <c:pt idx="7">
                  <c:v>21.857743270848495</c:v>
                </c:pt>
                <c:pt idx="8">
                  <c:v>54.541951654166489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MinMax_Quad!$T$22:$T$30</c:f>
              <c:numCache>
                <c:formatCode>0_ </c:formatCode>
                <c:ptCount val="9"/>
                <c:pt idx="0">
                  <c:v>-249.61645810880498</c:v>
                </c:pt>
                <c:pt idx="1">
                  <c:v>-245.91390988482198</c:v>
                </c:pt>
                <c:pt idx="2">
                  <c:v>-234.61994837560303</c:v>
                </c:pt>
                <c:pt idx="3">
                  <c:v>-216.07773914438698</c:v>
                </c:pt>
                <c:pt idx="4">
                  <c:v>-190.85067801695899</c:v>
                </c:pt>
                <c:pt idx="5">
                  <c:v>-159.70526776281397</c:v>
                </c:pt>
                <c:pt idx="6">
                  <c:v>-123.58785691846801</c:v>
                </c:pt>
                <c:pt idx="7">
                  <c:v>-83.595847874379686</c:v>
                </c:pt>
                <c:pt idx="8">
                  <c:v>-40.944381601443887</c:v>
                </c:pt>
              </c:numCache>
            </c:numRef>
          </c:yVal>
        </c:ser>
        <c:dLbls/>
        <c:axId val="54657408"/>
        <c:axId val="54658944"/>
      </c:scatterChart>
      <c:valAx>
        <c:axId val="5465740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4658944"/>
        <c:crossesAt val="-1000"/>
        <c:crossBetween val="midCat"/>
      </c:valAx>
      <c:valAx>
        <c:axId val="54658944"/>
        <c:scaling>
          <c:orientation val="minMax"/>
          <c:max val="400"/>
          <c:min val="-4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4657408"/>
        <c:crossesAt val="-60"/>
        <c:crossBetween val="midCat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MinMax_Quad!$H$12:$H$20</c:f>
              <c:numCache>
                <c:formatCode>0_ </c:formatCode>
                <c:ptCount val="9"/>
                <c:pt idx="0">
                  <c:v>145.61767636442099</c:v>
                </c:pt>
                <c:pt idx="1">
                  <c:v>140.25676862723799</c:v>
                </c:pt>
                <c:pt idx="2">
                  <c:v>132.37656639249002</c:v>
                </c:pt>
                <c:pt idx="3">
                  <c:v>121.58882107643198</c:v>
                </c:pt>
                <c:pt idx="4">
                  <c:v>107.44971194702701</c:v>
                </c:pt>
                <c:pt idx="5">
                  <c:v>149.07848212086597</c:v>
                </c:pt>
                <c:pt idx="6">
                  <c:v>244.41172688579604</c:v>
                </c:pt>
                <c:pt idx="7">
                  <c:v>331.40206367143105</c:v>
                </c:pt>
                <c:pt idx="8">
                  <c:v>408.27479873684001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MinMax_Quad!$K$12:$K$20</c:f>
              <c:numCache>
                <c:formatCode>0_ </c:formatCode>
                <c:ptCount val="9"/>
                <c:pt idx="0">
                  <c:v>28.228484175775193</c:v>
                </c:pt>
                <c:pt idx="1">
                  <c:v>34.600824800337492</c:v>
                </c:pt>
                <c:pt idx="2">
                  <c:v>41.465362840961717</c:v>
                </c:pt>
                <c:pt idx="3">
                  <c:v>48.694488064535996</c:v>
                </c:pt>
                <c:pt idx="4">
                  <c:v>56.224463251911097</c:v>
                </c:pt>
                <c:pt idx="5">
                  <c:v>90.08307590226589</c:v>
                </c:pt>
                <c:pt idx="6">
                  <c:v>146.00318749561799</c:v>
                </c:pt>
                <c:pt idx="7">
                  <c:v>198.22585818136196</c:v>
                </c:pt>
                <c:pt idx="8">
                  <c:v>245.35723610404003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MinMax_Quad!$N$12:$N$20</c:f>
              <c:numCache>
                <c:formatCode>0_ </c:formatCode>
                <c:ptCount val="9"/>
                <c:pt idx="0">
                  <c:v>-212.16608623531499</c:v>
                </c:pt>
                <c:pt idx="1">
                  <c:v>-172.170124848814</c:v>
                </c:pt>
                <c:pt idx="2">
                  <c:v>-125.97298527965197</c:v>
                </c:pt>
                <c:pt idx="3">
                  <c:v>-79.698946965907894</c:v>
                </c:pt>
                <c:pt idx="4">
                  <c:v>-24.594749024046902</c:v>
                </c:pt>
                <c:pt idx="5">
                  <c:v>-2.2371793809730698</c:v>
                </c:pt>
                <c:pt idx="6">
                  <c:v>-2.79001110807928</c:v>
                </c:pt>
                <c:pt idx="7">
                  <c:v>-2.234807423738109</c:v>
                </c:pt>
                <c:pt idx="8">
                  <c:v>-2.9122912857266301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MinMax_Quad!$Q$12:$Q$20</c:f>
              <c:numCache>
                <c:formatCode>0_ </c:formatCode>
                <c:ptCount val="9"/>
                <c:pt idx="0">
                  <c:v>-279.15396626863395</c:v>
                </c:pt>
                <c:pt idx="1">
                  <c:v>-234.73130149179798</c:v>
                </c:pt>
                <c:pt idx="2">
                  <c:v>-185.47594768284</c:v>
                </c:pt>
                <c:pt idx="3">
                  <c:v>-131.15264849209203</c:v>
                </c:pt>
                <c:pt idx="4">
                  <c:v>-80.120703816650561</c:v>
                </c:pt>
                <c:pt idx="5">
                  <c:v>-73.148288714800387</c:v>
                </c:pt>
                <c:pt idx="6">
                  <c:v>-75.668228683770096</c:v>
                </c:pt>
                <c:pt idx="7">
                  <c:v>-84.710059653280894</c:v>
                </c:pt>
                <c:pt idx="8">
                  <c:v>-92.498707613261487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MinMax_Quad!$T$12:$T$20</c:f>
              <c:numCache>
                <c:formatCode>0_ </c:formatCode>
                <c:ptCount val="9"/>
                <c:pt idx="0">
                  <c:v>-767.58020350255504</c:v>
                </c:pt>
                <c:pt idx="1">
                  <c:v>-658.01535304579295</c:v>
                </c:pt>
                <c:pt idx="2">
                  <c:v>-530.94618299359797</c:v>
                </c:pt>
                <c:pt idx="3">
                  <c:v>-391.22279326425792</c:v>
                </c:pt>
                <c:pt idx="4">
                  <c:v>-245.66324801996299</c:v>
                </c:pt>
                <c:pt idx="5">
                  <c:v>-292.4680105523189</c:v>
                </c:pt>
                <c:pt idx="6">
                  <c:v>-426.024006387631</c:v>
                </c:pt>
                <c:pt idx="7">
                  <c:v>-561.4373907818109</c:v>
                </c:pt>
                <c:pt idx="8">
                  <c:v>-681.8574413277039</c:v>
                </c:pt>
              </c:numCache>
            </c:numRef>
          </c:yVal>
        </c:ser>
        <c:dLbls/>
        <c:axId val="53223424"/>
        <c:axId val="53224960"/>
      </c:scatterChart>
      <c:valAx>
        <c:axId val="53223424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3224960"/>
        <c:crossesAt val="-1000"/>
        <c:crossBetween val="midCat"/>
      </c:valAx>
      <c:valAx>
        <c:axId val="53224960"/>
        <c:scaling>
          <c:orientation val="minMax"/>
          <c:max val="500"/>
          <c:min val="-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3223424"/>
        <c:crossesAt val="-60"/>
        <c:crossBetween val="midCat"/>
        <c:majorUnit val="3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5198412698412696E-2"/>
          <c:w val="0.89780460032448672"/>
          <c:h val="0.87374761904761911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MinMax_Quad!$H$32:$H$40</c:f>
              <c:numCache>
                <c:formatCode>0_ </c:formatCode>
                <c:ptCount val="9"/>
                <c:pt idx="0">
                  <c:v>69.001321338361279</c:v>
                </c:pt>
                <c:pt idx="1">
                  <c:v>80.384584904265296</c:v>
                </c:pt>
                <c:pt idx="2">
                  <c:v>89.29306320551872</c:v>
                </c:pt>
                <c:pt idx="3">
                  <c:v>95.456111466942218</c:v>
                </c:pt>
                <c:pt idx="4">
                  <c:v>98.686455098628485</c:v>
                </c:pt>
                <c:pt idx="5">
                  <c:v>98.885942190997085</c:v>
                </c:pt>
                <c:pt idx="6">
                  <c:v>96.048511254142312</c:v>
                </c:pt>
                <c:pt idx="7">
                  <c:v>90.26035862207948</c:v>
                </c:pt>
                <c:pt idx="8">
                  <c:v>81.697414020356902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MinMax_Quad!$K$32:$K$40</c:f>
              <c:numCache>
                <c:formatCode>0_ </c:formatCode>
                <c:ptCount val="9"/>
                <c:pt idx="0">
                  <c:v>36.596347291748394</c:v>
                </c:pt>
                <c:pt idx="1">
                  <c:v>43.966269065448891</c:v>
                </c:pt>
                <c:pt idx="2">
                  <c:v>49.975474683537591</c:v>
                </c:pt>
                <c:pt idx="3">
                  <c:v>54.441413824342192</c:v>
                </c:pt>
                <c:pt idx="4">
                  <c:v>57.228377351320006</c:v>
                </c:pt>
                <c:pt idx="5">
                  <c:v>58.251685775242983</c:v>
                </c:pt>
                <c:pt idx="6">
                  <c:v>57.480244753742575</c:v>
                </c:pt>
                <c:pt idx="7">
                  <c:v>54.93747764389289</c:v>
                </c:pt>
                <c:pt idx="8">
                  <c:v>50.700705864669104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MinMax_Quad!$N$32:$N$40</c:f>
              <c:numCache>
                <c:formatCode>0_ </c:formatCode>
                <c:ptCount val="9"/>
                <c:pt idx="0">
                  <c:v>-12.6346189108479</c:v>
                </c:pt>
                <c:pt idx="1">
                  <c:v>-11.595933850455403</c:v>
                </c:pt>
                <c:pt idx="2">
                  <c:v>-10.205828780744298</c:v>
                </c:pt>
                <c:pt idx="3">
                  <c:v>-8.5065035755922409</c:v>
                </c:pt>
                <c:pt idx="4">
                  <c:v>-6.5496051579162797</c:v>
                </c:pt>
                <c:pt idx="5">
                  <c:v>-4.3945915995272689</c:v>
                </c:pt>
                <c:pt idx="6">
                  <c:v>-2.1069444954110397</c:v>
                </c:pt>
                <c:pt idx="7">
                  <c:v>0.24381140627000503</c:v>
                </c:pt>
                <c:pt idx="8">
                  <c:v>2.5863113190188596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MinMax_Quad!$Q$32:$Q$40</c:f>
              <c:numCache>
                <c:formatCode>0_ </c:formatCode>
                <c:ptCount val="9"/>
                <c:pt idx="0">
                  <c:v>-66.042135426356779</c:v>
                </c:pt>
                <c:pt idx="1">
                  <c:v>-71.940012384026204</c:v>
                </c:pt>
                <c:pt idx="2">
                  <c:v>-75.639749914903192</c:v>
                </c:pt>
                <c:pt idx="3">
                  <c:v>-77.028895647898892</c:v>
                </c:pt>
                <c:pt idx="4">
                  <c:v>-76.065254255690107</c:v>
                </c:pt>
                <c:pt idx="5">
                  <c:v>-72.778103891328399</c:v>
                </c:pt>
                <c:pt idx="6">
                  <c:v>-67.267326539215816</c:v>
                </c:pt>
                <c:pt idx="7">
                  <c:v>-59.7003786357145</c:v>
                </c:pt>
                <c:pt idx="8">
                  <c:v>-50.307117816096593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MinMax_Quad!$T$32:$T$40</c:f>
              <c:numCache>
                <c:formatCode>0_ </c:formatCode>
                <c:ptCount val="9"/>
                <c:pt idx="0">
                  <c:v>-152.562976601164</c:v>
                </c:pt>
                <c:pt idx="1">
                  <c:v>-170.41968713545498</c:v>
                </c:pt>
                <c:pt idx="2">
                  <c:v>-182.97886728028701</c:v>
                </c:pt>
                <c:pt idx="3">
                  <c:v>-189.858874185801</c:v>
                </c:pt>
                <c:pt idx="4">
                  <c:v>-190.85067429003198</c:v>
                </c:pt>
                <c:pt idx="5">
                  <c:v>-185.92413103997501</c:v>
                </c:pt>
                <c:pt idx="6">
                  <c:v>-175.22893797283103</c:v>
                </c:pt>
                <c:pt idx="7">
                  <c:v>-159.09007640684598</c:v>
                </c:pt>
                <c:pt idx="8">
                  <c:v>-137.99786295763406</c:v>
                </c:pt>
              </c:numCache>
            </c:numRef>
          </c:yVal>
        </c:ser>
        <c:dLbls/>
        <c:axId val="54696192"/>
        <c:axId val="54706176"/>
      </c:scatterChart>
      <c:valAx>
        <c:axId val="54696192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4706176"/>
        <c:crossesAt val="-1000"/>
        <c:crossBetween val="midCat"/>
      </c:valAx>
      <c:valAx>
        <c:axId val="54706176"/>
        <c:scaling>
          <c:orientation val="minMax"/>
          <c:max val="400"/>
          <c:min val="-4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4696192"/>
        <c:crossesAt val="-60"/>
        <c:crossBetween val="midCat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90101009758856998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MinMax_Quad!$J$2:$J$10</c:f>
              <c:numCache>
                <c:formatCode>0_ </c:formatCode>
                <c:ptCount val="9"/>
                <c:pt idx="0">
                  <c:v>-2.2061850000000011E-8</c:v>
                </c:pt>
                <c:pt idx="1">
                  <c:v>3.0065456000000011E-8</c:v>
                </c:pt>
                <c:pt idx="2">
                  <c:v>2.4301183000000009E-8</c:v>
                </c:pt>
                <c:pt idx="3">
                  <c:v>1.6356673400000007E-7</c:v>
                </c:pt>
                <c:pt idx="4">
                  <c:v>9.0902714000000025E-8</c:v>
                </c:pt>
                <c:pt idx="5">
                  <c:v>9.7330708900000026E-6</c:v>
                </c:pt>
                <c:pt idx="6">
                  <c:v>-7.6569424000000045E-8</c:v>
                </c:pt>
                <c:pt idx="7">
                  <c:v>-1.9062698940000003E-6</c:v>
                </c:pt>
                <c:pt idx="8">
                  <c:v>2.1316695900000003E-7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MinMax_Quad!$M$2:$M$10</c:f>
              <c:numCache>
                <c:formatCode>0_ </c:formatCode>
                <c:ptCount val="9"/>
                <c:pt idx="0">
                  <c:v>-2.2061850000000011E-8</c:v>
                </c:pt>
                <c:pt idx="1">
                  <c:v>3.1809908000000022E-8</c:v>
                </c:pt>
                <c:pt idx="2">
                  <c:v>2.434887000000001E-8</c:v>
                </c:pt>
                <c:pt idx="3">
                  <c:v>1.6356673400000007E-7</c:v>
                </c:pt>
                <c:pt idx="4">
                  <c:v>9.0902714000000025E-8</c:v>
                </c:pt>
                <c:pt idx="5">
                  <c:v>9.7330708910000013E-6</c:v>
                </c:pt>
                <c:pt idx="6">
                  <c:v>-7.645079000000002E-8</c:v>
                </c:pt>
                <c:pt idx="7">
                  <c:v>-2.1436347360000012E-6</c:v>
                </c:pt>
                <c:pt idx="8">
                  <c:v>2.0721157000000002E-7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MinMax_Quad!$P$2:$P$10</c:f>
              <c:numCache>
                <c:formatCode>0_ </c:formatCode>
                <c:ptCount val="9"/>
                <c:pt idx="0">
                  <c:v>-2.2061850000000011E-8</c:v>
                </c:pt>
                <c:pt idx="1">
                  <c:v>3.2650685000000014E-8</c:v>
                </c:pt>
                <c:pt idx="2">
                  <c:v>2.4396383000000005E-8</c:v>
                </c:pt>
                <c:pt idx="3">
                  <c:v>1.6356673400000007E-7</c:v>
                </c:pt>
                <c:pt idx="4">
                  <c:v>9.0902714000000025E-8</c:v>
                </c:pt>
                <c:pt idx="5">
                  <c:v>9.7330708910000013E-6</c:v>
                </c:pt>
                <c:pt idx="6">
                  <c:v>-7.6332439000000042E-8</c:v>
                </c:pt>
                <c:pt idx="7">
                  <c:v>-2.311489465E-6</c:v>
                </c:pt>
                <c:pt idx="8">
                  <c:v>2.0125617900000008E-7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MinMax_Quad!$S$2:$S$10</c:f>
              <c:numCache>
                <c:formatCode>0_ </c:formatCode>
                <c:ptCount val="9"/>
                <c:pt idx="0">
                  <c:v>-2.2061850000000011E-8</c:v>
                </c:pt>
                <c:pt idx="1">
                  <c:v>3.3611131000000014E-8</c:v>
                </c:pt>
                <c:pt idx="2">
                  <c:v>2.4443850000000012E-8</c:v>
                </c:pt>
                <c:pt idx="3">
                  <c:v>1.6356673400000007E-7</c:v>
                </c:pt>
                <c:pt idx="4">
                  <c:v>9.0902714000000025E-8</c:v>
                </c:pt>
                <c:pt idx="5">
                  <c:v>9.7330708910000013E-6</c:v>
                </c:pt>
                <c:pt idx="6">
                  <c:v>-7.6214119000000031E-8</c:v>
                </c:pt>
                <c:pt idx="7">
                  <c:v>-2.4181180800000006E-6</c:v>
                </c:pt>
                <c:pt idx="8">
                  <c:v>1.9530079000000007E-7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MinMax_Quad!$V$2:$V$10</c:f>
              <c:numCache>
                <c:formatCode>0_ </c:formatCode>
                <c:ptCount val="9"/>
                <c:pt idx="0">
                  <c:v>-2.2061850000000011E-8</c:v>
                </c:pt>
                <c:pt idx="1">
                  <c:v>3.3083186000000012E-8</c:v>
                </c:pt>
                <c:pt idx="2">
                  <c:v>2.4491008000000013E-8</c:v>
                </c:pt>
                <c:pt idx="3">
                  <c:v>1.6356673400000007E-7</c:v>
                </c:pt>
                <c:pt idx="4">
                  <c:v>9.0902714000000025E-8</c:v>
                </c:pt>
                <c:pt idx="5">
                  <c:v>9.7330708910000013E-6</c:v>
                </c:pt>
                <c:pt idx="6">
                  <c:v>-7.6096163000000031E-8</c:v>
                </c:pt>
                <c:pt idx="7">
                  <c:v>-2.4712608550000004E-6</c:v>
                </c:pt>
                <c:pt idx="8">
                  <c:v>1.8934541300000007E-7</c:v>
                </c:pt>
              </c:numCache>
            </c:numRef>
          </c:yVal>
        </c:ser>
        <c:dLbls/>
        <c:axId val="54857728"/>
        <c:axId val="54859264"/>
      </c:scatterChart>
      <c:valAx>
        <c:axId val="5485772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4859264"/>
        <c:crossesAt val="-300"/>
        <c:crossBetween val="midCat"/>
      </c:valAx>
      <c:valAx>
        <c:axId val="54859264"/>
        <c:scaling>
          <c:orientation val="minMax"/>
          <c:max val="300"/>
          <c:min val="-3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54857728"/>
        <c:crossesAt val="-40"/>
        <c:crossBetween val="midCat"/>
        <c:majorUnit val="150"/>
      </c:valAx>
    </c:plotArea>
    <c:legend>
      <c:legendPos val="r"/>
      <c:layout>
        <c:manualLayout>
          <c:xMode val="edge"/>
          <c:yMode val="edge"/>
          <c:x val="0.2622330246913579"/>
          <c:y val="8.3757936507936531E-2"/>
          <c:w val="0.56163387345679039"/>
          <c:h val="0.22972539682539689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MinMax_Quad!$J$12:$J$20</c:f>
              <c:numCache>
                <c:formatCode>0_ </c:formatCode>
                <c:ptCount val="9"/>
                <c:pt idx="0">
                  <c:v>-96.432517196804469</c:v>
                </c:pt>
                <c:pt idx="1">
                  <c:v>-75.01118309524422</c:v>
                </c:pt>
                <c:pt idx="2">
                  <c:v>-51.310671355346578</c:v>
                </c:pt>
                <c:pt idx="3">
                  <c:v>-26.051110818136998</c:v>
                </c:pt>
                <c:pt idx="4">
                  <c:v>9.1584156600000063E-7</c:v>
                </c:pt>
                <c:pt idx="5">
                  <c:v>26.0511108195142</c:v>
                </c:pt>
                <c:pt idx="6">
                  <c:v>51.31067166037819</c:v>
                </c:pt>
                <c:pt idx="7">
                  <c:v>75.011187107805782</c:v>
                </c:pt>
                <c:pt idx="8">
                  <c:v>96.432521276115196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MinMax_Quad!$M$12:$M$20</c:f>
              <c:numCache>
                <c:formatCode>0_ </c:formatCode>
                <c:ptCount val="9"/>
                <c:pt idx="0">
                  <c:v>-102.74330812365199</c:v>
                </c:pt>
                <c:pt idx="1">
                  <c:v>-79.920107084654788</c:v>
                </c:pt>
                <c:pt idx="2">
                  <c:v>-54.668573180046103</c:v>
                </c:pt>
                <c:pt idx="3">
                  <c:v>-27.755962226820799</c:v>
                </c:pt>
                <c:pt idx="4">
                  <c:v>9.7397456500000029E-7</c:v>
                </c:pt>
                <c:pt idx="5">
                  <c:v>27.755962231987194</c:v>
                </c:pt>
                <c:pt idx="6">
                  <c:v>54.668573439747</c:v>
                </c:pt>
                <c:pt idx="7">
                  <c:v>79.920111346032101</c:v>
                </c:pt>
                <c:pt idx="8">
                  <c:v>102.74331238132702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MinMax_Quad!$P$12:$P$20</c:f>
              <c:numCache>
                <c:formatCode>0_ </c:formatCode>
                <c:ptCount val="9"/>
                <c:pt idx="0">
                  <c:v>-109.054099046602</c:v>
                </c:pt>
                <c:pt idx="1">
                  <c:v>-84.829031074070684</c:v>
                </c:pt>
                <c:pt idx="2">
                  <c:v>-58.026475030269808</c:v>
                </c:pt>
                <c:pt idx="3">
                  <c:v>-29.460813640257395</c:v>
                </c:pt>
                <c:pt idx="4">
                  <c:v>1.0319374479999999E-6</c:v>
                </c:pt>
                <c:pt idx="5">
                  <c:v>29.460813640203597</c:v>
                </c:pt>
                <c:pt idx="6">
                  <c:v>58.026475219116399</c:v>
                </c:pt>
                <c:pt idx="7">
                  <c:v>84.829035584257483</c:v>
                </c:pt>
                <c:pt idx="8">
                  <c:v>109.05410349422002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MinMax_Quad!$S$12:$S$20</c:f>
              <c:numCache>
                <c:formatCode>0_ </c:formatCode>
                <c:ptCount val="9"/>
                <c:pt idx="0">
                  <c:v>-115.36488996564503</c:v>
                </c:pt>
                <c:pt idx="1">
                  <c:v>-89.737955063482005</c:v>
                </c:pt>
                <c:pt idx="2">
                  <c:v>-61.384376900489002</c:v>
                </c:pt>
                <c:pt idx="3">
                  <c:v>-31.1656650576757</c:v>
                </c:pt>
                <c:pt idx="4">
                  <c:v>1.0898057030000002E-6</c:v>
                </c:pt>
                <c:pt idx="5">
                  <c:v>31.165665044828401</c:v>
                </c:pt>
                <c:pt idx="6">
                  <c:v>61.384376998486495</c:v>
                </c:pt>
                <c:pt idx="7">
                  <c:v>89.737959822483589</c:v>
                </c:pt>
                <c:pt idx="8">
                  <c:v>115.364894890706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MinMax_Quad!$V$12:$V$20</c:f>
              <c:numCache>
                <c:formatCode>0_ </c:formatCode>
                <c:ptCount val="9"/>
                <c:pt idx="0">
                  <c:v>-121.67568088006799</c:v>
                </c:pt>
                <c:pt idx="1">
                  <c:v>-94.646879052877892</c:v>
                </c:pt>
                <c:pt idx="2">
                  <c:v>-64.742278777930991</c:v>
                </c:pt>
                <c:pt idx="3">
                  <c:v>-32.870516578338098</c:v>
                </c:pt>
                <c:pt idx="4">
                  <c:v>1.1477803270000004E-6</c:v>
                </c:pt>
                <c:pt idx="5">
                  <c:v>32.870516447002899</c:v>
                </c:pt>
                <c:pt idx="6">
                  <c:v>64.742278777857493</c:v>
                </c:pt>
                <c:pt idx="7">
                  <c:v>94.646884060711301</c:v>
                </c:pt>
                <c:pt idx="8">
                  <c:v>121.67568601446197</c:v>
                </c:pt>
              </c:numCache>
            </c:numRef>
          </c:yVal>
        </c:ser>
        <c:dLbls/>
        <c:axId val="54909184"/>
        <c:axId val="54931456"/>
      </c:scatterChart>
      <c:valAx>
        <c:axId val="54909184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4931456"/>
        <c:crossesAt val="-300"/>
        <c:crossBetween val="midCat"/>
      </c:valAx>
      <c:valAx>
        <c:axId val="54931456"/>
        <c:scaling>
          <c:orientation val="minMax"/>
          <c:max val="300"/>
          <c:min val="-3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4909184"/>
        <c:crossesAt val="-60"/>
        <c:crossBetween val="midCat"/>
        <c:majorUnit val="15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MinMax_Quad!$J$22:$J$30</c:f>
              <c:numCache>
                <c:formatCode>0_ </c:formatCode>
                <c:ptCount val="9"/>
                <c:pt idx="0">
                  <c:v>-167.02602299010698</c:v>
                </c:pt>
                <c:pt idx="1">
                  <c:v>-129.92318869021301</c:v>
                </c:pt>
                <c:pt idx="2">
                  <c:v>-88.872692753856171</c:v>
                </c:pt>
                <c:pt idx="3">
                  <c:v>-45.121844668197291</c:v>
                </c:pt>
                <c:pt idx="4">
                  <c:v>-1.4734008210000005E-6</c:v>
                </c:pt>
                <c:pt idx="5">
                  <c:v>45.12185085924709</c:v>
                </c:pt>
                <c:pt idx="6">
                  <c:v>88.872689026604675</c:v>
                </c:pt>
                <c:pt idx="7">
                  <c:v>129.92318232327301</c:v>
                </c:pt>
                <c:pt idx="8">
                  <c:v>167.02602235070202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MinMax_Quad!$M$22:$M$30</c:f>
              <c:numCache>
                <c:formatCode>0_ </c:formatCode>
                <c:ptCount val="9"/>
                <c:pt idx="0">
                  <c:v>-177.95663372482696</c:v>
                </c:pt>
                <c:pt idx="1">
                  <c:v>-138.42569482636998</c:v>
                </c:pt>
                <c:pt idx="2">
                  <c:v>-94.688749372279375</c:v>
                </c:pt>
                <c:pt idx="3">
                  <c:v>-48.074733749591402</c:v>
                </c:pt>
                <c:pt idx="4">
                  <c:v>-1.7214366750000003E-6</c:v>
                </c:pt>
                <c:pt idx="5">
                  <c:v>48.074740347996297</c:v>
                </c:pt>
                <c:pt idx="6">
                  <c:v>94.688745417703075</c:v>
                </c:pt>
                <c:pt idx="7">
                  <c:v>138.425688097527</c:v>
                </c:pt>
                <c:pt idx="8">
                  <c:v>177.95663307723405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MinMax_Quad!$P$22:$P$30</c:f>
              <c:numCache>
                <c:formatCode>0_ </c:formatCode>
                <c:ptCount val="9"/>
                <c:pt idx="0">
                  <c:v>-188.88724445954603</c:v>
                </c:pt>
                <c:pt idx="1">
                  <c:v>-146.92820096249307</c:v>
                </c:pt>
                <c:pt idx="2">
                  <c:v>-100.50480599070201</c:v>
                </c:pt>
                <c:pt idx="3">
                  <c:v>-51.027622830986012</c:v>
                </c:pt>
                <c:pt idx="4">
                  <c:v>-1.9830019010000008E-6</c:v>
                </c:pt>
                <c:pt idx="5">
                  <c:v>51.027629836755104</c:v>
                </c:pt>
                <c:pt idx="6">
                  <c:v>100.50480180880399</c:v>
                </c:pt>
                <c:pt idx="7">
                  <c:v>146.928193494222</c:v>
                </c:pt>
                <c:pt idx="8">
                  <c:v>188.88724380376803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MinMax_Quad!$S$22:$S$30</c:f>
              <c:numCache>
                <c:formatCode>0_ </c:formatCode>
                <c:ptCount val="9"/>
                <c:pt idx="0">
                  <c:v>-199.81785519426595</c:v>
                </c:pt>
                <c:pt idx="1">
                  <c:v>-155.43070709859401</c:v>
                </c:pt>
                <c:pt idx="2">
                  <c:v>-106.320862609125</c:v>
                </c:pt>
                <c:pt idx="3">
                  <c:v>-53.980511912381004</c:v>
                </c:pt>
                <c:pt idx="4">
                  <c:v>-2.2520887490000006E-6</c:v>
                </c:pt>
                <c:pt idx="5">
                  <c:v>53.980519325503906</c:v>
                </c:pt>
                <c:pt idx="6">
                  <c:v>106.32085819990201</c:v>
                </c:pt>
                <c:pt idx="7">
                  <c:v>155.43069926847798</c:v>
                </c:pt>
                <c:pt idx="8">
                  <c:v>199.81785453030398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MinMax_Quad!$V$22:$V$30</c:f>
              <c:numCache>
                <c:formatCode>0_ </c:formatCode>
                <c:ptCount val="9"/>
                <c:pt idx="0">
                  <c:v>-210.74846592898498</c:v>
                </c:pt>
                <c:pt idx="1">
                  <c:v>-163.93321156625998</c:v>
                </c:pt>
                <c:pt idx="2">
                  <c:v>-112.136919227549</c:v>
                </c:pt>
                <c:pt idx="3">
                  <c:v>-56.933400993776196</c:v>
                </c:pt>
                <c:pt idx="4">
                  <c:v>-2.5127150990000008E-6</c:v>
                </c:pt>
                <c:pt idx="5">
                  <c:v>56.933408814197101</c:v>
                </c:pt>
                <c:pt idx="6">
                  <c:v>112.13691523442098</c:v>
                </c:pt>
                <c:pt idx="7">
                  <c:v>163.93320504273501</c:v>
                </c:pt>
                <c:pt idx="8">
                  <c:v>210.74846525684194</c:v>
                </c:pt>
              </c:numCache>
            </c:numRef>
          </c:yVal>
        </c:ser>
        <c:dLbls/>
        <c:axId val="54964608"/>
        <c:axId val="54966144"/>
      </c:scatterChart>
      <c:valAx>
        <c:axId val="5496460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4966144"/>
        <c:crossesAt val="-300"/>
        <c:crossBetween val="midCat"/>
      </c:valAx>
      <c:valAx>
        <c:axId val="54966144"/>
        <c:scaling>
          <c:orientation val="minMax"/>
          <c:max val="300"/>
          <c:min val="-3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4964608"/>
        <c:crossesAt val="-60"/>
        <c:crossBetween val="midCat"/>
        <c:majorUnit val="15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5198412698412696E-2"/>
          <c:w val="0.89780460032448672"/>
          <c:h val="0.87374761904761911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MinMax_Quad!$J$32:$J$40</c:f>
              <c:numCache>
                <c:formatCode>0_ </c:formatCode>
                <c:ptCount val="9"/>
                <c:pt idx="0">
                  <c:v>-192.74754284457998</c:v>
                </c:pt>
                <c:pt idx="1">
                  <c:v>-149.930978095471</c:v>
                </c:pt>
                <c:pt idx="2">
                  <c:v>-102.55882972423801</c:v>
                </c:pt>
                <c:pt idx="3">
                  <c:v>-52.070480891577702</c:v>
                </c:pt>
                <c:pt idx="4">
                  <c:v>-1.818240400000001E-8</c:v>
                </c:pt>
                <c:pt idx="5">
                  <c:v>52.070483755966087</c:v>
                </c:pt>
                <c:pt idx="6">
                  <c:v>102.55883124229896</c:v>
                </c:pt>
                <c:pt idx="7">
                  <c:v>149.930979527837</c:v>
                </c:pt>
                <c:pt idx="8">
                  <c:v>192.74755027879095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MinMax_Quad!$M$32:$M$40</c:f>
              <c:numCache>
                <c:formatCode>0_ </c:formatCode>
                <c:ptCount val="9"/>
                <c:pt idx="0">
                  <c:v>-205.36143566921299</c:v>
                </c:pt>
                <c:pt idx="1">
                  <c:v>-159.74284524154695</c:v>
                </c:pt>
                <c:pt idx="2">
                  <c:v>-109.27054223266397</c:v>
                </c:pt>
                <c:pt idx="3">
                  <c:v>-55.478106575806393</c:v>
                </c:pt>
                <c:pt idx="4">
                  <c:v>-1.7439465000000007E-8</c:v>
                </c:pt>
                <c:pt idx="5">
                  <c:v>55.478109413633192</c:v>
                </c:pt>
                <c:pt idx="6">
                  <c:v>109.27054400204101</c:v>
                </c:pt>
                <c:pt idx="7">
                  <c:v>159.742846788854</c:v>
                </c:pt>
                <c:pt idx="8">
                  <c:v>205.36144662997603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MinMax_Quad!$P$32:$P$40</c:f>
              <c:numCache>
                <c:formatCode>0_ </c:formatCode>
                <c:ptCount val="9"/>
                <c:pt idx="0">
                  <c:v>-217.97532843910301</c:v>
                </c:pt>
                <c:pt idx="1">
                  <c:v>-169.55471242434893</c:v>
                </c:pt>
                <c:pt idx="2">
                  <c:v>-115.98225474114703</c:v>
                </c:pt>
                <c:pt idx="3">
                  <c:v>-58.885732258090904</c:v>
                </c:pt>
                <c:pt idx="4">
                  <c:v>-1.6658754000000008E-8</c:v>
                </c:pt>
                <c:pt idx="5">
                  <c:v>58.885735032231004</c:v>
                </c:pt>
                <c:pt idx="6">
                  <c:v>115.98225683679999</c:v>
                </c:pt>
                <c:pt idx="7">
                  <c:v>169.55471404987196</c:v>
                </c:pt>
                <c:pt idx="8">
                  <c:v>217.97534000082899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MinMax_Quad!$S$32:$S$40</c:f>
              <c:numCache>
                <c:formatCode>0_ </c:formatCode>
                <c:ptCount val="9"/>
                <c:pt idx="0">
                  <c:v>-230.58922116664499</c:v>
                </c:pt>
                <c:pt idx="1">
                  <c:v>-179.3665796375</c:v>
                </c:pt>
                <c:pt idx="2">
                  <c:v>-122.693967249688</c:v>
                </c:pt>
                <c:pt idx="3">
                  <c:v>-62.293357937270009</c:v>
                </c:pt>
                <c:pt idx="4">
                  <c:v>-1.5913637000000006E-8</c:v>
                </c:pt>
                <c:pt idx="5">
                  <c:v>62.293360622469812</c:v>
                </c:pt>
                <c:pt idx="6">
                  <c:v>122.693969728989</c:v>
                </c:pt>
                <c:pt idx="7">
                  <c:v>179.36658131088899</c:v>
                </c:pt>
                <c:pt idx="8">
                  <c:v>230.58923337168903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MinMax_Quad!$V$32:$V$40</c:f>
              <c:numCache>
                <c:formatCode>0_ </c:formatCode>
                <c:ptCount val="9"/>
                <c:pt idx="0">
                  <c:v>-243.203113880681</c:v>
                </c:pt>
                <c:pt idx="1">
                  <c:v>-189.17845029753798</c:v>
                </c:pt>
                <c:pt idx="2">
                  <c:v>-129.40567975829998</c:v>
                </c:pt>
                <c:pt idx="3">
                  <c:v>-65.70098360934351</c:v>
                </c:pt>
                <c:pt idx="4">
                  <c:v>-1.5385178000000006E-8</c:v>
                </c:pt>
                <c:pt idx="5">
                  <c:v>65.700986209710095</c:v>
                </c:pt>
                <c:pt idx="6">
                  <c:v>129.40568263920898</c:v>
                </c:pt>
                <c:pt idx="7">
                  <c:v>189.17844857189502</c:v>
                </c:pt>
                <c:pt idx="8">
                  <c:v>243.20312674256198</c:v>
                </c:pt>
              </c:numCache>
            </c:numRef>
          </c:yVal>
        </c:ser>
        <c:dLbls/>
        <c:axId val="55073024"/>
        <c:axId val="55087104"/>
      </c:scatterChart>
      <c:valAx>
        <c:axId val="55073024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5087104"/>
        <c:crossesAt val="-300"/>
        <c:crossBetween val="midCat"/>
      </c:valAx>
      <c:valAx>
        <c:axId val="55087104"/>
        <c:scaling>
          <c:orientation val="minMax"/>
          <c:max val="300"/>
          <c:min val="-3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5073024"/>
        <c:crossesAt val="-60"/>
        <c:crossBetween val="midCat"/>
        <c:majorUnit val="15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90101009758856998"/>
        </c:manualLayout>
      </c:layout>
      <c:barChart>
        <c:barDir val="col"/>
        <c:grouping val="clustered"/>
        <c:ser>
          <c:idx val="1"/>
          <c:order val="0"/>
          <c:tx>
            <c:v>left erector spinae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MinMax_Quad!$AL$2:$AL$10</c:f>
              <c:numCache>
                <c:formatCode>0_ </c:formatCode>
                <c:ptCount val="9"/>
                <c:pt idx="0">
                  <c:v>805.35813706455701</c:v>
                </c:pt>
                <c:pt idx="1">
                  <c:v>659.3261107433708</c:v>
                </c:pt>
                <c:pt idx="2">
                  <c:v>491.73292190117797</c:v>
                </c:pt>
                <c:pt idx="3">
                  <c:v>306.87765609974406</c:v>
                </c:pt>
                <c:pt idx="4">
                  <c:v>116.06447853985387</c:v>
                </c:pt>
                <c:pt idx="5">
                  <c:v>39.547229453509658</c:v>
                </c:pt>
                <c:pt idx="6">
                  <c:v>57.334621126484095</c:v>
                </c:pt>
                <c:pt idx="7">
                  <c:v>73.535487894765154</c:v>
                </c:pt>
                <c:pt idx="8">
                  <c:v>88.000156338883585</c:v>
                </c:pt>
              </c:numCache>
            </c:numRef>
          </c:val>
        </c:ser>
        <c:ser>
          <c:idx val="2"/>
          <c:order val="1"/>
          <c:tx>
            <c:v>right erector spinae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MinMax_Quad!$AM$2:$AM$10</c:f>
              <c:numCache>
                <c:formatCode>0_ </c:formatCode>
                <c:ptCount val="9"/>
                <c:pt idx="0">
                  <c:v>805.341075551274</c:v>
                </c:pt>
                <c:pt idx="1">
                  <c:v>659.31095084956996</c:v>
                </c:pt>
                <c:pt idx="2">
                  <c:v>491.71906971317105</c:v>
                </c:pt>
                <c:pt idx="3">
                  <c:v>306.86207397696296</c:v>
                </c:pt>
                <c:pt idx="4">
                  <c:v>116.0588260333315</c:v>
                </c:pt>
                <c:pt idx="5">
                  <c:v>39.551718643267549</c:v>
                </c:pt>
                <c:pt idx="6">
                  <c:v>57.341227306596828</c:v>
                </c:pt>
                <c:pt idx="7">
                  <c:v>73.53890414872896</c:v>
                </c:pt>
                <c:pt idx="8">
                  <c:v>88.004302500458891</c:v>
                </c:pt>
              </c:numCache>
            </c:numRef>
          </c:val>
        </c:ser>
        <c:dLbls/>
        <c:axId val="55048064"/>
        <c:axId val="55049600"/>
      </c:barChart>
      <c:catAx>
        <c:axId val="55048064"/>
        <c:scaling>
          <c:orientation val="minMax"/>
        </c:scaling>
        <c:axPos val="b"/>
        <c:numFmt formatCode="0_ " sourceLinked="1"/>
        <c:tickLblPos val="nextTo"/>
        <c:crossAx val="55049600"/>
        <c:crossesAt val="0"/>
        <c:auto val="1"/>
        <c:lblAlgn val="ctr"/>
        <c:lblOffset val="100"/>
        <c:tickLblSkip val="2"/>
      </c:catAx>
      <c:valAx>
        <c:axId val="55049600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55048064"/>
        <c:crossesAt val="-60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311229938271605"/>
          <c:y val="0.10895634920634922"/>
          <c:w val="0.55381172839506176"/>
          <c:h val="0.17806031746031747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6870793650793665"/>
        </c:manualLayout>
      </c:layout>
      <c:barChart>
        <c:barDir val="col"/>
        <c:grouping val="clustered"/>
        <c:ser>
          <c:idx val="1"/>
          <c:order val="0"/>
          <c:tx>
            <c:v>left erector spinae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MinMax_Quad!$AL$12:$AL$20</c:f>
              <c:numCache>
                <c:formatCode>0_ </c:formatCode>
                <c:ptCount val="9"/>
                <c:pt idx="0">
                  <c:v>933.69215263314504</c:v>
                </c:pt>
                <c:pt idx="1">
                  <c:v>765.57247752306012</c:v>
                </c:pt>
                <c:pt idx="2">
                  <c:v>567.69358922821812</c:v>
                </c:pt>
                <c:pt idx="3">
                  <c:v>350.09338830627991</c:v>
                </c:pt>
                <c:pt idx="4">
                  <c:v>116.0643691901038</c:v>
                </c:pt>
                <c:pt idx="5">
                  <c:v>35.518249197215958</c:v>
                </c:pt>
                <c:pt idx="6">
                  <c:v>47.787374206566859</c:v>
                </c:pt>
                <c:pt idx="7">
                  <c:v>59.891736802908085</c:v>
                </c:pt>
                <c:pt idx="8">
                  <c:v>70.577027975416698</c:v>
                </c:pt>
              </c:numCache>
            </c:numRef>
          </c:val>
        </c:ser>
        <c:ser>
          <c:idx val="2"/>
          <c:order val="1"/>
          <c:tx>
            <c:v>right erector spinae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MinMax_Quad!$AM$12:$AM$20</c:f>
              <c:numCache>
                <c:formatCode>0_ </c:formatCode>
                <c:ptCount val="9"/>
                <c:pt idx="0">
                  <c:v>570.11737006289115</c:v>
                </c:pt>
                <c:pt idx="1">
                  <c:v>470.79602450322801</c:v>
                </c:pt>
                <c:pt idx="2">
                  <c:v>359.178326595013</c:v>
                </c:pt>
                <c:pt idx="3">
                  <c:v>234.77417589326723</c:v>
                </c:pt>
                <c:pt idx="4">
                  <c:v>116.05873944427209</c:v>
                </c:pt>
                <c:pt idx="5">
                  <c:v>40.003733996812741</c:v>
                </c:pt>
                <c:pt idx="6">
                  <c:v>63.639239293779163</c:v>
                </c:pt>
                <c:pt idx="7">
                  <c:v>82.846429665176061</c:v>
                </c:pt>
                <c:pt idx="8">
                  <c:v>99.716786406587076</c:v>
                </c:pt>
              </c:numCache>
            </c:numRef>
          </c:val>
        </c:ser>
        <c:dLbls/>
        <c:axId val="55206272"/>
        <c:axId val="55207808"/>
      </c:barChart>
      <c:catAx>
        <c:axId val="55206272"/>
        <c:scaling>
          <c:orientation val="minMax"/>
        </c:scaling>
        <c:axPos val="b"/>
        <c:numFmt formatCode="0_ " sourceLinked="1"/>
        <c:tickLblPos val="nextTo"/>
        <c:crossAx val="55207808"/>
        <c:crossesAt val="0"/>
        <c:auto val="1"/>
        <c:lblAlgn val="ctr"/>
        <c:lblOffset val="100"/>
        <c:tickLblSkip val="2"/>
      </c:catAx>
      <c:valAx>
        <c:axId val="55207808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5206272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6364246031746039"/>
        </c:manualLayout>
      </c:layout>
      <c:barChart>
        <c:barDir val="col"/>
        <c:grouping val="clustered"/>
        <c:ser>
          <c:idx val="1"/>
          <c:order val="0"/>
          <c:tx>
            <c:v>left erector spinae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MinMax_Quad!$AL$22:$AL$30</c:f>
              <c:numCache>
                <c:formatCode>0_ </c:formatCode>
                <c:ptCount val="9"/>
                <c:pt idx="0">
                  <c:v>792.41871284781212</c:v>
                </c:pt>
                <c:pt idx="1">
                  <c:v>648.14058151326219</c:v>
                </c:pt>
                <c:pt idx="2">
                  <c:v>488.64734740223099</c:v>
                </c:pt>
                <c:pt idx="3">
                  <c:v>315.31510931145601</c:v>
                </c:pt>
                <c:pt idx="4">
                  <c:v>116.06447300730892</c:v>
                </c:pt>
                <c:pt idx="5">
                  <c:v>41.782165447036682</c:v>
                </c:pt>
                <c:pt idx="6">
                  <c:v>39.132111120180426</c:v>
                </c:pt>
                <c:pt idx="7">
                  <c:v>42.611100926349259</c:v>
                </c:pt>
                <c:pt idx="8">
                  <c:v>44.089890123823807</c:v>
                </c:pt>
              </c:numCache>
            </c:numRef>
          </c:val>
        </c:ser>
        <c:ser>
          <c:idx val="2"/>
          <c:order val="1"/>
          <c:tx>
            <c:v>right erector spinae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MinMax_Quad!$AM$22:$AM$30</c:f>
              <c:numCache>
                <c:formatCode>0_ </c:formatCode>
                <c:ptCount val="9"/>
                <c:pt idx="0">
                  <c:v>322.04452900703501</c:v>
                </c:pt>
                <c:pt idx="1">
                  <c:v>285.61190486382998</c:v>
                </c:pt>
                <c:pt idx="2">
                  <c:v>228.48202839154231</c:v>
                </c:pt>
                <c:pt idx="3">
                  <c:v>156.86226293850569</c:v>
                </c:pt>
                <c:pt idx="4">
                  <c:v>116.0588200678166</c:v>
                </c:pt>
                <c:pt idx="5">
                  <c:v>77.421239348368715</c:v>
                </c:pt>
                <c:pt idx="6">
                  <c:v>100.09903580463758</c:v>
                </c:pt>
                <c:pt idx="7">
                  <c:v>129.64678071188496</c:v>
                </c:pt>
                <c:pt idx="8">
                  <c:v>152.4446988679625</c:v>
                </c:pt>
              </c:numCache>
            </c:numRef>
          </c:val>
        </c:ser>
        <c:dLbls/>
        <c:axId val="55253248"/>
        <c:axId val="55259136"/>
      </c:barChart>
      <c:catAx>
        <c:axId val="55253248"/>
        <c:scaling>
          <c:orientation val="minMax"/>
        </c:scaling>
        <c:axPos val="b"/>
        <c:numFmt formatCode="General" sourceLinked="1"/>
        <c:tickLblPos val="nextTo"/>
        <c:crossAx val="55259136"/>
        <c:crossesAt val="0"/>
        <c:auto val="1"/>
        <c:lblAlgn val="ctr"/>
        <c:lblOffset val="100"/>
        <c:tickLblSkip val="2"/>
      </c:catAx>
      <c:valAx>
        <c:axId val="55259136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5253248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86573214285714273"/>
        </c:manualLayout>
      </c:layout>
      <c:barChart>
        <c:barDir val="col"/>
        <c:grouping val="clustered"/>
        <c:ser>
          <c:idx val="1"/>
          <c:order val="0"/>
          <c:tx>
            <c:v>left erector spinae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MinMax_Quad!$AL$32:$AL$40</c:f>
              <c:numCache>
                <c:formatCode>0_ </c:formatCode>
                <c:ptCount val="9"/>
                <c:pt idx="0">
                  <c:v>462.21826896670996</c:v>
                </c:pt>
                <c:pt idx="1">
                  <c:v>395.05602726852891</c:v>
                </c:pt>
                <c:pt idx="2">
                  <c:v>314.67360763921306</c:v>
                </c:pt>
                <c:pt idx="3">
                  <c:v>224.57069519054713</c:v>
                </c:pt>
                <c:pt idx="4">
                  <c:v>116.06437150673187</c:v>
                </c:pt>
                <c:pt idx="5">
                  <c:v>78.585403645594099</c:v>
                </c:pt>
                <c:pt idx="6">
                  <c:v>80.924344196650495</c:v>
                </c:pt>
                <c:pt idx="7">
                  <c:v>89.667023946446392</c:v>
                </c:pt>
                <c:pt idx="8">
                  <c:v>98.343335964529686</c:v>
                </c:pt>
              </c:numCache>
            </c:numRef>
          </c:val>
        </c:ser>
        <c:ser>
          <c:idx val="2"/>
          <c:order val="1"/>
          <c:tx>
            <c:v>right erector spinae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MinMax_Quad!$AM$32:$AM$40</c:f>
              <c:numCache>
                <c:formatCode>0_ </c:formatCode>
                <c:ptCount val="9"/>
                <c:pt idx="0">
                  <c:v>111.0655203621192</c:v>
                </c:pt>
                <c:pt idx="1">
                  <c:v>100.7331326439014</c:v>
                </c:pt>
                <c:pt idx="2">
                  <c:v>91.167723686010618</c:v>
                </c:pt>
                <c:pt idx="3">
                  <c:v>87.199170938908779</c:v>
                </c:pt>
                <c:pt idx="4">
                  <c:v>116.05873883742974</c:v>
                </c:pt>
                <c:pt idx="5">
                  <c:v>208.15280759945</c:v>
                </c:pt>
                <c:pt idx="6">
                  <c:v>276.02990416758894</c:v>
                </c:pt>
                <c:pt idx="7">
                  <c:v>339.06864544393898</c:v>
                </c:pt>
                <c:pt idx="8">
                  <c:v>386.85941147053097</c:v>
                </c:pt>
              </c:numCache>
            </c:numRef>
          </c:val>
        </c:ser>
        <c:dLbls/>
        <c:axId val="55288192"/>
        <c:axId val="55289728"/>
      </c:barChart>
      <c:catAx>
        <c:axId val="55288192"/>
        <c:scaling>
          <c:orientation val="minMax"/>
        </c:scaling>
        <c:axPos val="b"/>
        <c:numFmt formatCode="General" sourceLinked="1"/>
        <c:tickLblPos val="nextTo"/>
        <c:crossAx val="55289728"/>
        <c:crossesAt val="0"/>
        <c:auto val="1"/>
        <c:lblAlgn val="ctr"/>
        <c:lblOffset val="100"/>
        <c:tickLblSkip val="2"/>
      </c:catAx>
      <c:valAx>
        <c:axId val="55289728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5288192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90101009758856998"/>
        </c:manualLayout>
      </c:layout>
      <c:barChart>
        <c:barDir val="col"/>
        <c:grouping val="clustered"/>
        <c:ser>
          <c:idx val="1"/>
          <c:order val="0"/>
          <c:tx>
            <c:v>left multifidi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MinMax_Quad!$AO$2:$AO$10</c:f>
              <c:numCache>
                <c:formatCode>0_ </c:formatCode>
                <c:ptCount val="9"/>
                <c:pt idx="0">
                  <c:v>73.493529827074312</c:v>
                </c:pt>
                <c:pt idx="1">
                  <c:v>59.983132434724808</c:v>
                </c:pt>
                <c:pt idx="2">
                  <c:v>47.1533588979405</c:v>
                </c:pt>
                <c:pt idx="3">
                  <c:v>35.970553624228501</c:v>
                </c:pt>
                <c:pt idx="4">
                  <c:v>23.857266533186799</c:v>
                </c:pt>
                <c:pt idx="5">
                  <c:v>19.831170760181205</c:v>
                </c:pt>
                <c:pt idx="6">
                  <c:v>23.114270355675202</c:v>
                </c:pt>
                <c:pt idx="7">
                  <c:v>27.856711711298303</c:v>
                </c:pt>
                <c:pt idx="8">
                  <c:v>32.109942669954101</c:v>
                </c:pt>
              </c:numCache>
            </c:numRef>
          </c:val>
        </c:ser>
        <c:ser>
          <c:idx val="2"/>
          <c:order val="1"/>
          <c:tx>
            <c:v>right multifidi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MinMax_Quad!$AP$2:$AP$10</c:f>
              <c:numCache>
                <c:formatCode>0_ </c:formatCode>
                <c:ptCount val="9"/>
                <c:pt idx="0">
                  <c:v>73.478563995998215</c:v>
                </c:pt>
                <c:pt idx="1">
                  <c:v>59.970341046492798</c:v>
                </c:pt>
                <c:pt idx="2">
                  <c:v>47.142344961962593</c:v>
                </c:pt>
                <c:pt idx="3">
                  <c:v>35.965951082881809</c:v>
                </c:pt>
                <c:pt idx="4">
                  <c:v>23.853184913010203</c:v>
                </c:pt>
                <c:pt idx="5">
                  <c:v>19.817608764719605</c:v>
                </c:pt>
                <c:pt idx="6">
                  <c:v>23.093599724839802</c:v>
                </c:pt>
                <c:pt idx="7">
                  <c:v>27.832703224159495</c:v>
                </c:pt>
                <c:pt idx="8">
                  <c:v>32.080800290718592</c:v>
                </c:pt>
              </c:numCache>
            </c:numRef>
          </c:val>
        </c:ser>
        <c:dLbls/>
        <c:axId val="55373184"/>
        <c:axId val="55374976"/>
      </c:barChart>
      <c:catAx>
        <c:axId val="55373184"/>
        <c:scaling>
          <c:orientation val="minMax"/>
        </c:scaling>
        <c:axPos val="b"/>
        <c:numFmt formatCode="0_ " sourceLinked="1"/>
        <c:tickLblPos val="nextTo"/>
        <c:crossAx val="55374976"/>
        <c:crossesAt val="0"/>
        <c:auto val="1"/>
        <c:lblAlgn val="ctr"/>
        <c:lblOffset val="100"/>
        <c:tickLblSkip val="2"/>
      </c:catAx>
      <c:valAx>
        <c:axId val="55374976"/>
        <c:scaling>
          <c:orientation val="minMax"/>
          <c:max val="12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55373184"/>
        <c:crossesAt val="-60"/>
        <c:crossBetween val="between"/>
        <c:majorUnit val="30"/>
      </c:valAx>
    </c:plotArea>
    <c:legend>
      <c:legendPos val="r"/>
      <c:layout>
        <c:manualLayout>
          <c:xMode val="edge"/>
          <c:yMode val="edge"/>
          <c:x val="0.311229938271605"/>
          <c:y val="0.10895634920634922"/>
          <c:w val="0.51461419753086424"/>
          <c:h val="0.17806031746031747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MinMax_Quad!$H$22:$H$30</c:f>
              <c:numCache>
                <c:formatCode>0_ </c:formatCode>
                <c:ptCount val="9"/>
                <c:pt idx="0">
                  <c:v>185.419397031785</c:v>
                </c:pt>
                <c:pt idx="1">
                  <c:v>170.73390668287098</c:v>
                </c:pt>
                <c:pt idx="2">
                  <c:v>150.08060603923303</c:v>
                </c:pt>
                <c:pt idx="3">
                  <c:v>125.992792449636</c:v>
                </c:pt>
                <c:pt idx="4">
                  <c:v>107.449738670201</c:v>
                </c:pt>
                <c:pt idx="5">
                  <c:v>126.49261261414301</c:v>
                </c:pt>
                <c:pt idx="6">
                  <c:v>180.70299153976697</c:v>
                </c:pt>
                <c:pt idx="7">
                  <c:v>234.02231039492801</c:v>
                </c:pt>
                <c:pt idx="8">
                  <c:v>283.45003189189896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MinMax_Quad!$K$22:$K$30</c:f>
              <c:numCache>
                <c:formatCode>0_ </c:formatCode>
                <c:ptCount val="9"/>
                <c:pt idx="0">
                  <c:v>45.399055577799295</c:v>
                </c:pt>
                <c:pt idx="1">
                  <c:v>48.607053919414398</c:v>
                </c:pt>
                <c:pt idx="2">
                  <c:v>49.156933196926502</c:v>
                </c:pt>
                <c:pt idx="3">
                  <c:v>49.593730562698397</c:v>
                </c:pt>
                <c:pt idx="4">
                  <c:v>56.224480836181009</c:v>
                </c:pt>
                <c:pt idx="5">
                  <c:v>66.692950256480373</c:v>
                </c:pt>
                <c:pt idx="6">
                  <c:v>92.301999769770418</c:v>
                </c:pt>
                <c:pt idx="7">
                  <c:v>129.109810837298</c:v>
                </c:pt>
                <c:pt idx="8">
                  <c:v>158.06924957683401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MinMax_Quad!$N$22:$N$30</c:f>
              <c:numCache>
                <c:formatCode>0_ </c:formatCode>
                <c:ptCount val="9"/>
                <c:pt idx="0">
                  <c:v>-201.55350026749599</c:v>
                </c:pt>
                <c:pt idx="1">
                  <c:v>-163.61855238133197</c:v>
                </c:pt>
                <c:pt idx="2">
                  <c:v>-121.181674596165</c:v>
                </c:pt>
                <c:pt idx="3">
                  <c:v>-77.089881407264585</c:v>
                </c:pt>
                <c:pt idx="4">
                  <c:v>-24.594752399379995</c:v>
                </c:pt>
                <c:pt idx="5">
                  <c:v>-14.9305553774008</c:v>
                </c:pt>
                <c:pt idx="6">
                  <c:v>-13.928424619688101</c:v>
                </c:pt>
                <c:pt idx="7">
                  <c:v>-16.396053876682</c:v>
                </c:pt>
                <c:pt idx="8">
                  <c:v>-20.103083642217399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MinMax_Quad!$Q$22:$Q$30</c:f>
              <c:numCache>
                <c:formatCode>0_ </c:formatCode>
                <c:ptCount val="9"/>
                <c:pt idx="0">
                  <c:v>-267.90426263933313</c:v>
                </c:pt>
                <c:pt idx="1">
                  <c:v>-223.64127245797201</c:v>
                </c:pt>
                <c:pt idx="2">
                  <c:v>-175.89864914502203</c:v>
                </c:pt>
                <c:pt idx="3">
                  <c:v>-125.88331833765396</c:v>
                </c:pt>
                <c:pt idx="4">
                  <c:v>-80.120721403766993</c:v>
                </c:pt>
                <c:pt idx="5">
                  <c:v>-86.656211518079786</c:v>
                </c:pt>
                <c:pt idx="6">
                  <c:v>-115.44605259434101</c:v>
                </c:pt>
                <c:pt idx="7">
                  <c:v>-131.27988799859696</c:v>
                </c:pt>
                <c:pt idx="8">
                  <c:v>-138.563248869446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MinMax_Quad!$T$22:$T$30</c:f>
              <c:numCache>
                <c:formatCode>0_ </c:formatCode>
                <c:ptCount val="9"/>
                <c:pt idx="0">
                  <c:v>-758.04534291660616</c:v>
                </c:pt>
                <c:pt idx="1">
                  <c:v>-647.2227034336571</c:v>
                </c:pt>
                <c:pt idx="2">
                  <c:v>-521.15740565261308</c:v>
                </c:pt>
                <c:pt idx="3">
                  <c:v>-382.70982775343498</c:v>
                </c:pt>
                <c:pt idx="4">
                  <c:v>-245.66330446017898</c:v>
                </c:pt>
                <c:pt idx="5">
                  <c:v>-286.44602061349502</c:v>
                </c:pt>
                <c:pt idx="6">
                  <c:v>-404.84612978416396</c:v>
                </c:pt>
                <c:pt idx="7">
                  <c:v>-507.80763565212197</c:v>
                </c:pt>
                <c:pt idx="8">
                  <c:v>-592.28126622115417</c:v>
                </c:pt>
              </c:numCache>
            </c:numRef>
          </c:yVal>
        </c:ser>
        <c:dLbls/>
        <c:axId val="53274112"/>
        <c:axId val="53275648"/>
      </c:scatterChart>
      <c:valAx>
        <c:axId val="53274112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3275648"/>
        <c:crossesAt val="-1000"/>
        <c:crossBetween val="midCat"/>
      </c:valAx>
      <c:valAx>
        <c:axId val="53275648"/>
        <c:scaling>
          <c:orientation val="minMax"/>
          <c:max val="500"/>
          <c:min val="-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3274112"/>
        <c:crossesAt val="-60"/>
        <c:crossBetween val="midCat"/>
        <c:majorUnit val="3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6870793650793665"/>
        </c:manualLayout>
      </c:layout>
      <c:barChart>
        <c:barDir val="col"/>
        <c:grouping val="clustered"/>
        <c:ser>
          <c:idx val="1"/>
          <c:order val="0"/>
          <c:tx>
            <c:v>left multifidi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MinMax_Quad!$AO$12:$AO$20</c:f>
              <c:numCache>
                <c:formatCode>0_ </c:formatCode>
                <c:ptCount val="9"/>
                <c:pt idx="0">
                  <c:v>110.93731558987803</c:v>
                </c:pt>
                <c:pt idx="1">
                  <c:v>80.781945334366398</c:v>
                </c:pt>
                <c:pt idx="2">
                  <c:v>51.903473580267793</c:v>
                </c:pt>
                <c:pt idx="3">
                  <c:v>37.364200186124698</c:v>
                </c:pt>
                <c:pt idx="4">
                  <c:v>23.857284514953999</c:v>
                </c:pt>
                <c:pt idx="5">
                  <c:v>23.645437978193094</c:v>
                </c:pt>
                <c:pt idx="6">
                  <c:v>25.829035260146995</c:v>
                </c:pt>
                <c:pt idx="7">
                  <c:v>30.814610108699803</c:v>
                </c:pt>
                <c:pt idx="8">
                  <c:v>35.366886038778198</c:v>
                </c:pt>
              </c:numCache>
            </c:numRef>
          </c:val>
        </c:ser>
        <c:ser>
          <c:idx val="2"/>
          <c:order val="1"/>
          <c:tx>
            <c:v>right multifidi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MinMax_Quad!$AP$12:$AP$20</c:f>
              <c:numCache>
                <c:formatCode>0_ </c:formatCode>
                <c:ptCount val="9"/>
                <c:pt idx="0">
                  <c:v>67.680302117769855</c:v>
                </c:pt>
                <c:pt idx="1">
                  <c:v>57.594485867495997</c:v>
                </c:pt>
                <c:pt idx="2">
                  <c:v>47.576224376049495</c:v>
                </c:pt>
                <c:pt idx="3">
                  <c:v>36.321510921438403</c:v>
                </c:pt>
                <c:pt idx="4">
                  <c:v>23.853185744756402</c:v>
                </c:pt>
                <c:pt idx="5">
                  <c:v>21.390103661761298</c:v>
                </c:pt>
                <c:pt idx="6">
                  <c:v>22.105480504468197</c:v>
                </c:pt>
                <c:pt idx="7">
                  <c:v>25.929374633868395</c:v>
                </c:pt>
                <c:pt idx="8">
                  <c:v>29.048220211601695</c:v>
                </c:pt>
              </c:numCache>
            </c:numRef>
          </c:val>
        </c:ser>
        <c:dLbls/>
        <c:axId val="55461760"/>
        <c:axId val="55463296"/>
      </c:barChart>
      <c:catAx>
        <c:axId val="55461760"/>
        <c:scaling>
          <c:orientation val="minMax"/>
        </c:scaling>
        <c:axPos val="b"/>
        <c:numFmt formatCode="0_ " sourceLinked="1"/>
        <c:tickLblPos val="nextTo"/>
        <c:crossAx val="55463296"/>
        <c:crossesAt val="0"/>
        <c:auto val="1"/>
        <c:lblAlgn val="ctr"/>
        <c:lblOffset val="100"/>
        <c:tickLblSkip val="2"/>
      </c:catAx>
      <c:valAx>
        <c:axId val="55463296"/>
        <c:scaling>
          <c:orientation val="minMax"/>
          <c:max val="12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5461760"/>
        <c:crossesAt val="-60"/>
        <c:crossBetween val="between"/>
        <c:majorUnit val="3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6364246031746039"/>
        </c:manualLayout>
      </c:layout>
      <c:barChart>
        <c:barDir val="col"/>
        <c:grouping val="clustered"/>
        <c:ser>
          <c:idx val="1"/>
          <c:order val="0"/>
          <c:tx>
            <c:v>left multifidi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MinMax_Quad!$AO$22:$AO$30</c:f>
              <c:numCache>
                <c:formatCode>0_ </c:formatCode>
                <c:ptCount val="9"/>
                <c:pt idx="0">
                  <c:v>106.22689859881601</c:v>
                </c:pt>
                <c:pt idx="1">
                  <c:v>74.936979730428391</c:v>
                </c:pt>
                <c:pt idx="2">
                  <c:v>50.050256407464289</c:v>
                </c:pt>
                <c:pt idx="3">
                  <c:v>37.094047206177699</c:v>
                </c:pt>
                <c:pt idx="4">
                  <c:v>23.857292381024099</c:v>
                </c:pt>
                <c:pt idx="5">
                  <c:v>30.150922364606604</c:v>
                </c:pt>
                <c:pt idx="6">
                  <c:v>33.7038098240536</c:v>
                </c:pt>
                <c:pt idx="7">
                  <c:v>39.14024161348069</c:v>
                </c:pt>
                <c:pt idx="8">
                  <c:v>43.461552238363502</c:v>
                </c:pt>
              </c:numCache>
            </c:numRef>
          </c:val>
        </c:ser>
        <c:ser>
          <c:idx val="2"/>
          <c:order val="1"/>
          <c:tx>
            <c:v>right multifidi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MinMax_Quad!$AP$22:$AP$30</c:f>
              <c:numCache>
                <c:formatCode>0_ </c:formatCode>
                <c:ptCount val="9"/>
                <c:pt idx="0">
                  <c:v>62.400791568598194</c:v>
                </c:pt>
                <c:pt idx="1">
                  <c:v>54.396369430358597</c:v>
                </c:pt>
                <c:pt idx="2">
                  <c:v>45.563758259847802</c:v>
                </c:pt>
                <c:pt idx="3">
                  <c:v>35.178676443652094</c:v>
                </c:pt>
                <c:pt idx="4">
                  <c:v>23.853193558158299</c:v>
                </c:pt>
                <c:pt idx="5">
                  <c:v>22.659782645629196</c:v>
                </c:pt>
                <c:pt idx="6">
                  <c:v>28.579838073611899</c:v>
                </c:pt>
                <c:pt idx="7">
                  <c:v>32.906090116227702</c:v>
                </c:pt>
                <c:pt idx="8">
                  <c:v>35.073088052070702</c:v>
                </c:pt>
              </c:numCache>
            </c:numRef>
          </c:val>
        </c:ser>
        <c:dLbls/>
        <c:axId val="55595008"/>
        <c:axId val="55596544"/>
      </c:barChart>
      <c:catAx>
        <c:axId val="55595008"/>
        <c:scaling>
          <c:orientation val="minMax"/>
        </c:scaling>
        <c:axPos val="b"/>
        <c:numFmt formatCode="General" sourceLinked="1"/>
        <c:tickLblPos val="nextTo"/>
        <c:crossAx val="55596544"/>
        <c:crossesAt val="0"/>
        <c:auto val="1"/>
        <c:lblAlgn val="ctr"/>
        <c:lblOffset val="100"/>
        <c:tickLblSkip val="2"/>
      </c:catAx>
      <c:valAx>
        <c:axId val="55596544"/>
        <c:scaling>
          <c:orientation val="minMax"/>
          <c:max val="12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5595008"/>
        <c:crossesAt val="-60"/>
        <c:crossBetween val="between"/>
        <c:majorUnit val="3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86573214285714273"/>
        </c:manualLayout>
      </c:layout>
      <c:barChart>
        <c:barDir val="col"/>
        <c:grouping val="clustered"/>
        <c:ser>
          <c:idx val="1"/>
          <c:order val="0"/>
          <c:tx>
            <c:v>left multifidi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MinMax_Quad!$AO$32:$AO$40</c:f>
              <c:numCache>
                <c:formatCode>0_ </c:formatCode>
                <c:ptCount val="9"/>
                <c:pt idx="0">
                  <c:v>62.930442001783796</c:v>
                </c:pt>
                <c:pt idx="1">
                  <c:v>52.990923846844204</c:v>
                </c:pt>
                <c:pt idx="2">
                  <c:v>42.62565224274411</c:v>
                </c:pt>
                <c:pt idx="3">
                  <c:v>32.938122415922699</c:v>
                </c:pt>
                <c:pt idx="4">
                  <c:v>23.857285157477403</c:v>
                </c:pt>
                <c:pt idx="5">
                  <c:v>32.778923067821204</c:v>
                </c:pt>
                <c:pt idx="6">
                  <c:v>43.499845082327802</c:v>
                </c:pt>
                <c:pt idx="7">
                  <c:v>49.035180577649093</c:v>
                </c:pt>
                <c:pt idx="8">
                  <c:v>52.897972502765498</c:v>
                </c:pt>
              </c:numCache>
            </c:numRef>
          </c:val>
        </c:ser>
        <c:ser>
          <c:idx val="2"/>
          <c:order val="1"/>
          <c:tx>
            <c:v>right multifidi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MinMax_Quad!$AP$32:$AP$40</c:f>
              <c:numCache>
                <c:formatCode>0_ </c:formatCode>
                <c:ptCount val="9"/>
                <c:pt idx="0">
                  <c:v>53.384157832961598</c:v>
                </c:pt>
                <c:pt idx="1">
                  <c:v>50.465132704771115</c:v>
                </c:pt>
                <c:pt idx="2">
                  <c:v>42.782067630181203</c:v>
                </c:pt>
                <c:pt idx="3">
                  <c:v>33.062684846941202</c:v>
                </c:pt>
                <c:pt idx="4">
                  <c:v>23.853186319054902</c:v>
                </c:pt>
                <c:pt idx="5">
                  <c:v>31.761651208421497</c:v>
                </c:pt>
                <c:pt idx="6">
                  <c:v>41.850179703501496</c:v>
                </c:pt>
                <c:pt idx="7">
                  <c:v>48.9369159986421</c:v>
                </c:pt>
                <c:pt idx="8">
                  <c:v>55.398790086966805</c:v>
                </c:pt>
              </c:numCache>
            </c:numRef>
          </c:val>
        </c:ser>
        <c:dLbls/>
        <c:axId val="55609216"/>
        <c:axId val="55610752"/>
      </c:barChart>
      <c:catAx>
        <c:axId val="55609216"/>
        <c:scaling>
          <c:orientation val="minMax"/>
        </c:scaling>
        <c:axPos val="b"/>
        <c:numFmt formatCode="General" sourceLinked="1"/>
        <c:tickLblPos val="nextTo"/>
        <c:crossAx val="55610752"/>
        <c:crossesAt val="0"/>
        <c:auto val="1"/>
        <c:lblAlgn val="ctr"/>
        <c:lblOffset val="100"/>
        <c:tickLblSkip val="2"/>
      </c:catAx>
      <c:valAx>
        <c:axId val="55610752"/>
        <c:scaling>
          <c:orientation val="minMax"/>
          <c:max val="12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5609216"/>
        <c:crossesAt val="-60"/>
        <c:crossBetween val="between"/>
        <c:majorUnit val="3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90101009758856998"/>
        </c:manualLayout>
      </c:layout>
      <c:barChart>
        <c:barDir val="col"/>
        <c:grouping val="clustered"/>
        <c:ser>
          <c:idx val="1"/>
          <c:order val="0"/>
          <c:tx>
            <c:v>left front muscle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MinMax_Quad!$AR$2:$AR$10</c:f>
              <c:numCache>
                <c:formatCode>0_ </c:formatCode>
                <c:ptCount val="9"/>
                <c:pt idx="0">
                  <c:v>8.784353765111037</c:v>
                </c:pt>
                <c:pt idx="1">
                  <c:v>6.7453180337767096</c:v>
                </c:pt>
                <c:pt idx="2">
                  <c:v>5.952503331753296</c:v>
                </c:pt>
                <c:pt idx="3">
                  <c:v>8.7782302003969779</c:v>
                </c:pt>
                <c:pt idx="4">
                  <c:v>20.870716929678501</c:v>
                </c:pt>
                <c:pt idx="5">
                  <c:v>177.18691373834807</c:v>
                </c:pt>
                <c:pt idx="6">
                  <c:v>354.36335834757114</c:v>
                </c:pt>
                <c:pt idx="7">
                  <c:v>538.42410180427748</c:v>
                </c:pt>
                <c:pt idx="8">
                  <c:v>710.08726632345486</c:v>
                </c:pt>
              </c:numCache>
            </c:numRef>
          </c:val>
        </c:ser>
        <c:ser>
          <c:idx val="2"/>
          <c:order val="1"/>
          <c:tx>
            <c:v>right front muscle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MinMax_Quad!$AS$2:$AS$10</c:f>
              <c:numCache>
                <c:formatCode>0_ </c:formatCode>
                <c:ptCount val="9"/>
                <c:pt idx="0">
                  <c:v>8.7983062038197524</c:v>
                </c:pt>
                <c:pt idx="1">
                  <c:v>6.7579500038963793</c:v>
                </c:pt>
                <c:pt idx="2">
                  <c:v>5.9647099252367868</c:v>
                </c:pt>
                <c:pt idx="3">
                  <c:v>8.7782337946494131</c:v>
                </c:pt>
                <c:pt idx="4">
                  <c:v>20.871347739157859</c:v>
                </c:pt>
                <c:pt idx="5">
                  <c:v>177.1965688154483</c:v>
                </c:pt>
                <c:pt idx="6">
                  <c:v>354.37757428677116</c:v>
                </c:pt>
                <c:pt idx="7">
                  <c:v>538.44139209970649</c:v>
                </c:pt>
                <c:pt idx="8">
                  <c:v>710.10825238927794</c:v>
                </c:pt>
              </c:numCache>
            </c:numRef>
          </c:val>
        </c:ser>
        <c:dLbls/>
        <c:axId val="55692672"/>
        <c:axId val="55702656"/>
      </c:barChart>
      <c:catAx>
        <c:axId val="55692672"/>
        <c:scaling>
          <c:orientation val="minMax"/>
        </c:scaling>
        <c:axPos val="b"/>
        <c:numFmt formatCode="0_ " sourceLinked="1"/>
        <c:tickLblPos val="nextTo"/>
        <c:crossAx val="55702656"/>
        <c:crossesAt val="0"/>
        <c:auto val="1"/>
        <c:lblAlgn val="ctr"/>
        <c:lblOffset val="100"/>
        <c:tickLblSkip val="2"/>
      </c:catAx>
      <c:valAx>
        <c:axId val="55702656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55692672"/>
        <c:crossesAt val="-60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311229938271605"/>
          <c:y val="0.10895634920634922"/>
          <c:w val="0.51461419753086424"/>
          <c:h val="0.17806031746031747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6870793650793665"/>
        </c:manualLayout>
      </c:layout>
      <c:barChart>
        <c:barDir val="col"/>
        <c:grouping val="clustered"/>
        <c:ser>
          <c:idx val="1"/>
          <c:order val="0"/>
          <c:tx>
            <c:v>left front muscle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MinMax_Quad!$AR$12:$AR$20</c:f>
              <c:numCache>
                <c:formatCode>0_ </c:formatCode>
                <c:ptCount val="9"/>
                <c:pt idx="0">
                  <c:v>330.73888408218767</c:v>
                </c:pt>
                <c:pt idx="1">
                  <c:v>255.82753203777483</c:v>
                </c:pt>
                <c:pt idx="2">
                  <c:v>174.27323417087948</c:v>
                </c:pt>
                <c:pt idx="3">
                  <c:v>94.742689981933111</c:v>
                </c:pt>
                <c:pt idx="4">
                  <c:v>20.870426638551056</c:v>
                </c:pt>
                <c:pt idx="5">
                  <c:v>130.4126810381145</c:v>
                </c:pt>
                <c:pt idx="6">
                  <c:v>266.13097798478975</c:v>
                </c:pt>
                <c:pt idx="7">
                  <c:v>394.40110199453477</c:v>
                </c:pt>
                <c:pt idx="8">
                  <c:v>514.16392370577842</c:v>
                </c:pt>
              </c:numCache>
            </c:numRef>
          </c:val>
        </c:ser>
        <c:ser>
          <c:idx val="2"/>
          <c:order val="1"/>
          <c:tx>
            <c:v>right front muscle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MinMax_Quad!$AS$12:$AS$20</c:f>
              <c:numCache>
                <c:formatCode>0_ </c:formatCode>
                <c:ptCount val="9"/>
                <c:pt idx="0">
                  <c:v>63.851721799483641</c:v>
                </c:pt>
                <c:pt idx="1">
                  <c:v>51.290787721052155</c:v>
                </c:pt>
                <c:pt idx="2">
                  <c:v>35.802798667316615</c:v>
                </c:pt>
                <c:pt idx="3">
                  <c:v>25.923171381022119</c:v>
                </c:pt>
                <c:pt idx="4">
                  <c:v>20.871106916943347</c:v>
                </c:pt>
                <c:pt idx="5">
                  <c:v>222.49516608194079</c:v>
                </c:pt>
                <c:pt idx="6">
                  <c:v>454.36786200377793</c:v>
                </c:pt>
                <c:pt idx="7">
                  <c:v>673.14004820563514</c:v>
                </c:pt>
                <c:pt idx="8">
                  <c:v>874.91502245057279</c:v>
                </c:pt>
              </c:numCache>
            </c:numRef>
          </c:val>
        </c:ser>
        <c:dLbls/>
        <c:axId val="55728000"/>
        <c:axId val="55729536"/>
      </c:barChart>
      <c:catAx>
        <c:axId val="55728000"/>
        <c:scaling>
          <c:orientation val="minMax"/>
        </c:scaling>
        <c:axPos val="b"/>
        <c:numFmt formatCode="0_ " sourceLinked="1"/>
        <c:tickLblPos val="nextTo"/>
        <c:crossAx val="55729536"/>
        <c:crossesAt val="0"/>
        <c:auto val="1"/>
        <c:lblAlgn val="ctr"/>
        <c:lblOffset val="100"/>
        <c:tickLblSkip val="2"/>
      </c:catAx>
      <c:valAx>
        <c:axId val="55729536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5728000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6364246031746039"/>
        </c:manualLayout>
      </c:layout>
      <c:barChart>
        <c:barDir val="col"/>
        <c:grouping val="clustered"/>
        <c:ser>
          <c:idx val="1"/>
          <c:order val="0"/>
          <c:tx>
            <c:v>left front muscle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MinMax_Quad!$AR$22:$AR$30</c:f>
              <c:numCache>
                <c:formatCode>0_ </c:formatCode>
                <c:ptCount val="9"/>
                <c:pt idx="0">
                  <c:v>661.22571809702845</c:v>
                </c:pt>
                <c:pt idx="1">
                  <c:v>514.43771623380451</c:v>
                </c:pt>
                <c:pt idx="2">
                  <c:v>347.46641906486354</c:v>
                </c:pt>
                <c:pt idx="3">
                  <c:v>173.4787854829014</c:v>
                </c:pt>
                <c:pt idx="4">
                  <c:v>20.870419254055228</c:v>
                </c:pt>
                <c:pt idx="5">
                  <c:v>48.900198218877719</c:v>
                </c:pt>
                <c:pt idx="6">
                  <c:v>137.09272465530449</c:v>
                </c:pt>
                <c:pt idx="7">
                  <c:v>202.33921551961637</c:v>
                </c:pt>
                <c:pt idx="8">
                  <c:v>265.35120252135715</c:v>
                </c:pt>
              </c:numCache>
            </c:numRef>
          </c:val>
        </c:ser>
        <c:ser>
          <c:idx val="2"/>
          <c:order val="1"/>
          <c:tx>
            <c:v>right front muscle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MinMax_Quad!$AS$22:$AS$30</c:f>
              <c:numCache>
                <c:formatCode>0_ </c:formatCode>
                <c:ptCount val="9"/>
                <c:pt idx="0">
                  <c:v>101.86779204060018</c:v>
                </c:pt>
                <c:pt idx="1">
                  <c:v>80.330892892658426</c:v>
                </c:pt>
                <c:pt idx="2">
                  <c:v>58.779352949321179</c:v>
                </c:pt>
                <c:pt idx="3">
                  <c:v>37.318732601661736</c:v>
                </c:pt>
                <c:pt idx="4">
                  <c:v>20.871091690747917</c:v>
                </c:pt>
                <c:pt idx="5">
                  <c:v>230.2810095028828</c:v>
                </c:pt>
                <c:pt idx="6">
                  <c:v>491.02284814500075</c:v>
                </c:pt>
                <c:pt idx="7">
                  <c:v>711.55365791425504</c:v>
                </c:pt>
                <c:pt idx="8">
                  <c:v>919.28789312444201</c:v>
                </c:pt>
              </c:numCache>
            </c:numRef>
          </c:val>
        </c:ser>
        <c:dLbls/>
        <c:axId val="55758848"/>
        <c:axId val="55760384"/>
      </c:barChart>
      <c:catAx>
        <c:axId val="55758848"/>
        <c:scaling>
          <c:orientation val="minMax"/>
        </c:scaling>
        <c:axPos val="b"/>
        <c:numFmt formatCode="General" sourceLinked="1"/>
        <c:tickLblPos val="nextTo"/>
        <c:crossAx val="55760384"/>
        <c:crossesAt val="0"/>
        <c:auto val="1"/>
        <c:lblAlgn val="ctr"/>
        <c:lblOffset val="100"/>
        <c:tickLblSkip val="2"/>
      </c:catAx>
      <c:valAx>
        <c:axId val="55760384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5758848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86573214285714273"/>
        </c:manualLayout>
      </c:layout>
      <c:barChart>
        <c:barDir val="col"/>
        <c:grouping val="clustered"/>
        <c:ser>
          <c:idx val="1"/>
          <c:order val="0"/>
          <c:tx>
            <c:v>left front muscle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MinMax_Quad!$AR$32:$AR$40</c:f>
              <c:numCache>
                <c:formatCode>0_ </c:formatCode>
                <c:ptCount val="9"/>
                <c:pt idx="0">
                  <c:v>859.53732416499486</c:v>
                </c:pt>
                <c:pt idx="1">
                  <c:v>664.15337087075375</c:v>
                </c:pt>
                <c:pt idx="2">
                  <c:v>443.76215727997794</c:v>
                </c:pt>
                <c:pt idx="3">
                  <c:v>218.21689283282382</c:v>
                </c:pt>
                <c:pt idx="4">
                  <c:v>20.870415896584859</c:v>
                </c:pt>
                <c:pt idx="5">
                  <c:v>37.591083446521779</c:v>
                </c:pt>
                <c:pt idx="6">
                  <c:v>63.734982179602881</c:v>
                </c:pt>
                <c:pt idx="7">
                  <c:v>96.39951996989636</c:v>
                </c:pt>
                <c:pt idx="8">
                  <c:v>122.66825307408885</c:v>
                </c:pt>
              </c:numCache>
            </c:numRef>
          </c:val>
        </c:ser>
        <c:ser>
          <c:idx val="2"/>
          <c:order val="1"/>
          <c:tx>
            <c:v>right front muscle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MinMax_Quad!$AS$32:$AS$40</c:f>
              <c:numCache>
                <c:formatCode>0_ </c:formatCode>
                <c:ptCount val="9"/>
                <c:pt idx="0">
                  <c:v>122.03177650042214</c:v>
                </c:pt>
                <c:pt idx="1">
                  <c:v>93.876949588157757</c:v>
                </c:pt>
                <c:pt idx="2">
                  <c:v>62.634299808140192</c:v>
                </c:pt>
                <c:pt idx="3">
                  <c:v>37.98603249011331</c:v>
                </c:pt>
                <c:pt idx="4">
                  <c:v>20.871094843094291</c:v>
                </c:pt>
                <c:pt idx="5">
                  <c:v>221.70264092797447</c:v>
                </c:pt>
                <c:pt idx="6">
                  <c:v>451.46347041762584</c:v>
                </c:pt>
                <c:pt idx="7">
                  <c:v>674.52146931573827</c:v>
                </c:pt>
                <c:pt idx="8">
                  <c:v>873.78564319771897</c:v>
                </c:pt>
              </c:numCache>
            </c:numRef>
          </c:val>
        </c:ser>
        <c:dLbls/>
        <c:axId val="55781248"/>
        <c:axId val="55782784"/>
      </c:barChart>
      <c:catAx>
        <c:axId val="55781248"/>
        <c:scaling>
          <c:orientation val="minMax"/>
        </c:scaling>
        <c:axPos val="b"/>
        <c:numFmt formatCode="General" sourceLinked="1"/>
        <c:tickLblPos val="nextTo"/>
        <c:crossAx val="55782784"/>
        <c:crossesAt val="0"/>
        <c:auto val="1"/>
        <c:lblAlgn val="ctr"/>
        <c:lblOffset val="100"/>
        <c:tickLblSkip val="2"/>
      </c:catAx>
      <c:valAx>
        <c:axId val="55782784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5781248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90101009758856998"/>
        </c:manualLayout>
      </c:layout>
      <c:barChart>
        <c:barDir val="col"/>
        <c:grouping val="clustered"/>
        <c:ser>
          <c:idx val="1"/>
          <c:order val="0"/>
          <c:tx>
            <c:v>left short muscle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MinMax_Quad!$AU$2:$AU$10</c:f>
              <c:numCache>
                <c:formatCode>0_ </c:formatCode>
                <c:ptCount val="9"/>
                <c:pt idx="0">
                  <c:v>17.984693723773919</c:v>
                </c:pt>
                <c:pt idx="1">
                  <c:v>16.862771683890294</c:v>
                </c:pt>
                <c:pt idx="2">
                  <c:v>15.419232247623254</c:v>
                </c:pt>
                <c:pt idx="3">
                  <c:v>14.471183960696919</c:v>
                </c:pt>
                <c:pt idx="4">
                  <c:v>10.419417547065901</c:v>
                </c:pt>
                <c:pt idx="5">
                  <c:v>12.321288746808019</c:v>
                </c:pt>
                <c:pt idx="6">
                  <c:v>19.60170533176802</c:v>
                </c:pt>
                <c:pt idx="7">
                  <c:v>27.269606749657928</c:v>
                </c:pt>
                <c:pt idx="8">
                  <c:v>34.121644492604645</c:v>
                </c:pt>
              </c:numCache>
            </c:numRef>
          </c:val>
        </c:ser>
        <c:ser>
          <c:idx val="2"/>
          <c:order val="1"/>
          <c:tx>
            <c:v>right short muscle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MinMax_Quad!$AV$2:$AV$10</c:f>
              <c:numCache>
                <c:formatCode>0_ </c:formatCode>
                <c:ptCount val="9"/>
                <c:pt idx="0">
                  <c:v>17.980703473073532</c:v>
                </c:pt>
                <c:pt idx="1">
                  <c:v>16.858725889454352</c:v>
                </c:pt>
                <c:pt idx="2">
                  <c:v>15.415186005515192</c:v>
                </c:pt>
                <c:pt idx="3">
                  <c:v>14.469382374138773</c:v>
                </c:pt>
                <c:pt idx="4">
                  <c:v>10.414983593907133</c:v>
                </c:pt>
                <c:pt idx="5">
                  <c:v>12.320460269605752</c:v>
                </c:pt>
                <c:pt idx="6">
                  <c:v>19.596991637571186</c:v>
                </c:pt>
                <c:pt idx="7">
                  <c:v>27.269752634277985</c:v>
                </c:pt>
                <c:pt idx="8">
                  <c:v>34.121821288753424</c:v>
                </c:pt>
              </c:numCache>
            </c:numRef>
          </c:val>
        </c:ser>
        <c:dLbls/>
        <c:axId val="55152000"/>
        <c:axId val="55161984"/>
      </c:barChart>
      <c:catAx>
        <c:axId val="55152000"/>
        <c:scaling>
          <c:orientation val="minMax"/>
        </c:scaling>
        <c:axPos val="b"/>
        <c:numFmt formatCode="0_ " sourceLinked="1"/>
        <c:tickLblPos val="nextTo"/>
        <c:crossAx val="55161984"/>
        <c:crossesAt val="0"/>
        <c:auto val="1"/>
        <c:lblAlgn val="ctr"/>
        <c:lblOffset val="100"/>
        <c:tickLblSkip val="2"/>
      </c:catAx>
      <c:valAx>
        <c:axId val="55161984"/>
        <c:scaling>
          <c:orientation val="minMax"/>
          <c:max val="5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55152000"/>
        <c:crossesAt val="-60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311229938271605"/>
          <c:y val="0.10895634920634922"/>
          <c:w val="0.51461419753086424"/>
          <c:h val="0.17806031746031747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6870793650793665"/>
        </c:manualLayout>
      </c:layout>
      <c:barChart>
        <c:barDir val="col"/>
        <c:grouping val="clustered"/>
        <c:ser>
          <c:idx val="1"/>
          <c:order val="0"/>
          <c:tx>
            <c:v>left short muscle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MinMax_Quad!$AU$12:$AU$20</c:f>
              <c:numCache>
                <c:formatCode>0_ </c:formatCode>
                <c:ptCount val="9"/>
                <c:pt idx="0">
                  <c:v>19.942228114838549</c:v>
                </c:pt>
                <c:pt idx="1">
                  <c:v>17.810476636132769</c:v>
                </c:pt>
                <c:pt idx="2">
                  <c:v>15.640817078531517</c:v>
                </c:pt>
                <c:pt idx="3">
                  <c:v>13.874831872542622</c:v>
                </c:pt>
                <c:pt idx="4">
                  <c:v>10.419307418490099</c:v>
                </c:pt>
                <c:pt idx="5">
                  <c:v>11.862385107342602</c:v>
                </c:pt>
                <c:pt idx="6">
                  <c:v>19.976170872153617</c:v>
                </c:pt>
                <c:pt idx="7">
                  <c:v>28.337488381604246</c:v>
                </c:pt>
                <c:pt idx="8">
                  <c:v>35.625322524080268</c:v>
                </c:pt>
              </c:numCache>
            </c:numRef>
          </c:val>
        </c:ser>
        <c:ser>
          <c:idx val="2"/>
          <c:order val="1"/>
          <c:tx>
            <c:v>right short muscle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MinMax_Quad!$AV$12:$AV$20</c:f>
              <c:numCache>
                <c:formatCode>0_ </c:formatCode>
                <c:ptCount val="9"/>
                <c:pt idx="0">
                  <c:v>22.051488322658059</c:v>
                </c:pt>
                <c:pt idx="1">
                  <c:v>19.820668897361283</c:v>
                </c:pt>
                <c:pt idx="2">
                  <c:v>17.235902021262227</c:v>
                </c:pt>
                <c:pt idx="3">
                  <c:v>15.181231921398057</c:v>
                </c:pt>
                <c:pt idx="4">
                  <c:v>10.4148481870588</c:v>
                </c:pt>
                <c:pt idx="5">
                  <c:v>13.015200511053362</c:v>
                </c:pt>
                <c:pt idx="6">
                  <c:v>19.622268626488331</c:v>
                </c:pt>
                <c:pt idx="7">
                  <c:v>27.352666957169408</c:v>
                </c:pt>
                <c:pt idx="8">
                  <c:v>34.047650676758821</c:v>
                </c:pt>
              </c:numCache>
            </c:numRef>
          </c:val>
        </c:ser>
        <c:dLbls/>
        <c:axId val="55834496"/>
        <c:axId val="55836032"/>
      </c:barChart>
      <c:catAx>
        <c:axId val="55834496"/>
        <c:scaling>
          <c:orientation val="minMax"/>
        </c:scaling>
        <c:axPos val="b"/>
        <c:numFmt formatCode="0_ " sourceLinked="1"/>
        <c:tickLblPos val="nextTo"/>
        <c:crossAx val="55836032"/>
        <c:crossesAt val="0"/>
        <c:auto val="1"/>
        <c:lblAlgn val="ctr"/>
        <c:lblOffset val="100"/>
        <c:tickLblSkip val="2"/>
      </c:catAx>
      <c:valAx>
        <c:axId val="55836032"/>
        <c:scaling>
          <c:orientation val="minMax"/>
          <c:max val="5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5834496"/>
        <c:crossesAt val="-60"/>
        <c:crossBetween val="between"/>
        <c:majorUnit val="1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6364246031746039"/>
        </c:manualLayout>
      </c:layout>
      <c:barChart>
        <c:barDir val="col"/>
        <c:grouping val="clustered"/>
        <c:ser>
          <c:idx val="1"/>
          <c:order val="0"/>
          <c:tx>
            <c:v>left short muscle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MinMax_Quad!$AU$22:$AU$30</c:f>
              <c:numCache>
                <c:formatCode>0_ </c:formatCode>
                <c:ptCount val="9"/>
                <c:pt idx="0">
                  <c:v>22.701575770461258</c:v>
                </c:pt>
                <c:pt idx="1">
                  <c:v>20.795816215785148</c:v>
                </c:pt>
                <c:pt idx="2">
                  <c:v>17.482451564046148</c:v>
                </c:pt>
                <c:pt idx="3">
                  <c:v>14.335386731107791</c:v>
                </c:pt>
                <c:pt idx="4">
                  <c:v>10.419307756973319</c:v>
                </c:pt>
                <c:pt idx="5">
                  <c:v>11.26717657462051</c:v>
                </c:pt>
                <c:pt idx="6">
                  <c:v>15.797531089693239</c:v>
                </c:pt>
                <c:pt idx="7">
                  <c:v>21.976363831229932</c:v>
                </c:pt>
                <c:pt idx="8">
                  <c:v>27.739650444280624</c:v>
                </c:pt>
              </c:numCache>
            </c:numRef>
          </c:val>
        </c:ser>
        <c:ser>
          <c:idx val="2"/>
          <c:order val="1"/>
          <c:tx>
            <c:v>right short muscle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MinMax_Quad!$AV$22:$AV$30</c:f>
              <c:numCache>
                <c:formatCode>0_ </c:formatCode>
                <c:ptCount val="9"/>
                <c:pt idx="0">
                  <c:v>23.361043373105417</c:v>
                </c:pt>
                <c:pt idx="1">
                  <c:v>20.996743664583914</c:v>
                </c:pt>
                <c:pt idx="2">
                  <c:v>18.257693430603002</c:v>
                </c:pt>
                <c:pt idx="3">
                  <c:v>15.537603738742877</c:v>
                </c:pt>
                <c:pt idx="4">
                  <c:v>10.414848601698278</c:v>
                </c:pt>
                <c:pt idx="5">
                  <c:v>13.13920010932746</c:v>
                </c:pt>
                <c:pt idx="6">
                  <c:v>15.627581998066329</c:v>
                </c:pt>
                <c:pt idx="7">
                  <c:v>21.012254381033735</c:v>
                </c:pt>
                <c:pt idx="8">
                  <c:v>26.196112561253639</c:v>
                </c:pt>
              </c:numCache>
            </c:numRef>
          </c:val>
        </c:ser>
        <c:dLbls/>
        <c:axId val="56045568"/>
        <c:axId val="56047104"/>
      </c:barChart>
      <c:catAx>
        <c:axId val="56045568"/>
        <c:scaling>
          <c:orientation val="minMax"/>
        </c:scaling>
        <c:axPos val="b"/>
        <c:numFmt formatCode="General" sourceLinked="1"/>
        <c:tickLblPos val="nextTo"/>
        <c:crossAx val="56047104"/>
        <c:crossesAt val="0"/>
        <c:auto val="1"/>
        <c:lblAlgn val="ctr"/>
        <c:lblOffset val="100"/>
        <c:tickLblSkip val="2"/>
      </c:catAx>
      <c:valAx>
        <c:axId val="56047104"/>
        <c:scaling>
          <c:orientation val="minMax"/>
          <c:max val="5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6045568"/>
        <c:crossesAt val="-60"/>
        <c:crossBetween val="between"/>
        <c:majorUnit val="1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90101009758856998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MinMax_Quad!$H$32:$H$40</c:f>
              <c:numCache>
                <c:formatCode>0_ </c:formatCode>
                <c:ptCount val="9"/>
                <c:pt idx="0">
                  <c:v>208.144127967554</c:v>
                </c:pt>
                <c:pt idx="1">
                  <c:v>186.644309988282</c:v>
                </c:pt>
                <c:pt idx="2">
                  <c:v>157.79077723005096</c:v>
                </c:pt>
                <c:pt idx="3">
                  <c:v>128.68824921491003</c:v>
                </c:pt>
                <c:pt idx="4">
                  <c:v>107.44970545231801</c:v>
                </c:pt>
                <c:pt idx="5">
                  <c:v>128.62421272510795</c:v>
                </c:pt>
                <c:pt idx="6">
                  <c:v>159.36577166516497</c:v>
                </c:pt>
                <c:pt idx="7">
                  <c:v>187.747405954069</c:v>
                </c:pt>
                <c:pt idx="8">
                  <c:v>210.09633909083502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MinMax_Quad!$K$32:$K$40</c:f>
              <c:numCache>
                <c:formatCode>0_ </c:formatCode>
                <c:ptCount val="9"/>
                <c:pt idx="0">
                  <c:v>60.560650651607894</c:v>
                </c:pt>
                <c:pt idx="1">
                  <c:v>60.831612755230488</c:v>
                </c:pt>
                <c:pt idx="2">
                  <c:v>61.833803010208392</c:v>
                </c:pt>
                <c:pt idx="3">
                  <c:v>57.865336705149403</c:v>
                </c:pt>
                <c:pt idx="4">
                  <c:v>56.224459813613798</c:v>
                </c:pt>
                <c:pt idx="5">
                  <c:v>59.034759749326298</c:v>
                </c:pt>
                <c:pt idx="6">
                  <c:v>61.437648011600288</c:v>
                </c:pt>
                <c:pt idx="7">
                  <c:v>64.469788886342499</c:v>
                </c:pt>
                <c:pt idx="8">
                  <c:v>66.944644543216128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MinMax_Quad!$N$32:$N$40</c:f>
              <c:numCache>
                <c:formatCode>0_ </c:formatCode>
                <c:ptCount val="9"/>
                <c:pt idx="0">
                  <c:v>-130.33283944537504</c:v>
                </c:pt>
                <c:pt idx="1">
                  <c:v>-107.99253836065697</c:v>
                </c:pt>
                <c:pt idx="2">
                  <c:v>-84.407385555198601</c:v>
                </c:pt>
                <c:pt idx="3">
                  <c:v>-59.069063166593899</c:v>
                </c:pt>
                <c:pt idx="4">
                  <c:v>-24.5947446590115</c:v>
                </c:pt>
                <c:pt idx="5">
                  <c:v>-54.688600945176013</c:v>
                </c:pt>
                <c:pt idx="6">
                  <c:v>-71.771500599155601</c:v>
                </c:pt>
                <c:pt idx="7">
                  <c:v>-94.823767418578583</c:v>
                </c:pt>
                <c:pt idx="8">
                  <c:v>-112.99682258013704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MinMax_Quad!$Q$32:$Q$40</c:f>
              <c:numCache>
                <c:formatCode>0_ </c:formatCode>
                <c:ptCount val="9"/>
                <c:pt idx="0">
                  <c:v>-232.52632727565802</c:v>
                </c:pt>
                <c:pt idx="1">
                  <c:v>-199.65708874136598</c:v>
                </c:pt>
                <c:pt idx="2">
                  <c:v>-157.69596854859401</c:v>
                </c:pt>
                <c:pt idx="3">
                  <c:v>-111.72094394141899</c:v>
                </c:pt>
                <c:pt idx="4">
                  <c:v>-80.120704816672074</c:v>
                </c:pt>
                <c:pt idx="5">
                  <c:v>-108.64591645621998</c:v>
                </c:pt>
                <c:pt idx="6">
                  <c:v>-154.99989317021598</c:v>
                </c:pt>
                <c:pt idx="7">
                  <c:v>-191.22577194672598</c:v>
                </c:pt>
                <c:pt idx="8">
                  <c:v>-218.62728866450399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MinMax_Quad!$T$32:$T$40</c:f>
              <c:numCache>
                <c:formatCode>0_ </c:formatCode>
                <c:ptCount val="9"/>
                <c:pt idx="0">
                  <c:v>-652.89391808469384</c:v>
                </c:pt>
                <c:pt idx="1">
                  <c:v>-570.12163240493885</c:v>
                </c:pt>
                <c:pt idx="2">
                  <c:v>-461.86349119413205</c:v>
                </c:pt>
                <c:pt idx="3">
                  <c:v>-346.74315542209087</c:v>
                </c:pt>
                <c:pt idx="4">
                  <c:v>-245.66324131557101</c:v>
                </c:pt>
                <c:pt idx="5">
                  <c:v>-339.56853122183099</c:v>
                </c:pt>
                <c:pt idx="6">
                  <c:v>-452.76731325795197</c:v>
                </c:pt>
                <c:pt idx="7">
                  <c:v>-549.41134178038396</c:v>
                </c:pt>
                <c:pt idx="8">
                  <c:v>-626.82824833652603</c:v>
                </c:pt>
              </c:numCache>
            </c:numRef>
          </c:yVal>
        </c:ser>
        <c:dLbls/>
        <c:axId val="53308416"/>
        <c:axId val="53326592"/>
      </c:scatterChart>
      <c:valAx>
        <c:axId val="53308416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3326592"/>
        <c:crossesAt val="-1000"/>
        <c:crossBetween val="midCat"/>
      </c:valAx>
      <c:valAx>
        <c:axId val="53326592"/>
        <c:scaling>
          <c:orientation val="minMax"/>
          <c:max val="500"/>
          <c:min val="-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3308416"/>
        <c:crossesAt val="-60"/>
        <c:crossBetween val="midCat"/>
        <c:majorUnit val="3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86573214285714273"/>
        </c:manualLayout>
      </c:layout>
      <c:barChart>
        <c:barDir val="col"/>
        <c:grouping val="clustered"/>
        <c:ser>
          <c:idx val="1"/>
          <c:order val="0"/>
          <c:tx>
            <c:v>left short muscle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MinMax_Quad!$AU$32:$AU$40</c:f>
              <c:numCache>
                <c:formatCode>0_ </c:formatCode>
                <c:ptCount val="9"/>
                <c:pt idx="0">
                  <c:v>18.764925228283722</c:v>
                </c:pt>
                <c:pt idx="1">
                  <c:v>17.321156065837183</c:v>
                </c:pt>
                <c:pt idx="2">
                  <c:v>16.347854679416894</c:v>
                </c:pt>
                <c:pt idx="3">
                  <c:v>14.614301747461699</c:v>
                </c:pt>
                <c:pt idx="4">
                  <c:v>10.419303034031151</c:v>
                </c:pt>
                <c:pt idx="5">
                  <c:v>14.335720300137902</c:v>
                </c:pt>
                <c:pt idx="6">
                  <c:v>14.52640165819472</c:v>
                </c:pt>
                <c:pt idx="7">
                  <c:v>15.739049708878019</c:v>
                </c:pt>
                <c:pt idx="8">
                  <c:v>17.594165332774342</c:v>
                </c:pt>
              </c:numCache>
            </c:numRef>
          </c:val>
        </c:ser>
        <c:ser>
          <c:idx val="2"/>
          <c:order val="1"/>
          <c:tx>
            <c:v>right short muscle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MinMax_Quad!$AV$32:$AV$40</c:f>
              <c:numCache>
                <c:formatCode>0_ </c:formatCode>
                <c:ptCount val="9"/>
                <c:pt idx="0">
                  <c:v>19.029306020305814</c:v>
                </c:pt>
                <c:pt idx="1">
                  <c:v>17.346195004007193</c:v>
                </c:pt>
                <c:pt idx="2">
                  <c:v>16.094320741285305</c:v>
                </c:pt>
                <c:pt idx="3">
                  <c:v>14.846727455997868</c:v>
                </c:pt>
                <c:pt idx="4">
                  <c:v>10.41484290531101</c:v>
                </c:pt>
                <c:pt idx="5">
                  <c:v>14.28626206070464</c:v>
                </c:pt>
                <c:pt idx="6">
                  <c:v>15.20462558340321</c:v>
                </c:pt>
                <c:pt idx="7">
                  <c:v>16.432696185572386</c:v>
                </c:pt>
                <c:pt idx="8">
                  <c:v>18.326985547728</c:v>
                </c:pt>
              </c:numCache>
            </c:numRef>
          </c:val>
        </c:ser>
        <c:dLbls/>
        <c:axId val="56080256"/>
        <c:axId val="56081792"/>
      </c:barChart>
      <c:catAx>
        <c:axId val="56080256"/>
        <c:scaling>
          <c:orientation val="minMax"/>
        </c:scaling>
        <c:axPos val="b"/>
        <c:numFmt formatCode="General" sourceLinked="1"/>
        <c:tickLblPos val="nextTo"/>
        <c:crossAx val="56081792"/>
        <c:crossesAt val="0"/>
        <c:auto val="1"/>
        <c:lblAlgn val="ctr"/>
        <c:lblOffset val="100"/>
        <c:tickLblSkip val="2"/>
      </c:catAx>
      <c:valAx>
        <c:axId val="56081792"/>
        <c:scaling>
          <c:orientation val="minMax"/>
          <c:max val="5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6080256"/>
        <c:crossesAt val="-60"/>
        <c:crossBetween val="between"/>
        <c:majorUnit val="1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90101009758856998"/>
        </c:manualLayout>
      </c:layout>
      <c:barChart>
        <c:barDir val="col"/>
        <c:grouping val="clustered"/>
        <c:ser>
          <c:idx val="1"/>
          <c:order val="0"/>
          <c:tx>
            <c:v>Rectus Abdominis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MinMax_Quad!$AE$2:$AE$10</c:f>
              <c:numCache>
                <c:formatCode>0_ </c:formatCode>
                <c:ptCount val="9"/>
                <c:pt idx="0">
                  <c:v>1.5015525000000008E-8</c:v>
                </c:pt>
                <c:pt idx="1">
                  <c:v>4.9932200000000036E-9</c:v>
                </c:pt>
                <c:pt idx="2">
                  <c:v>7.3576250000000033E-9</c:v>
                </c:pt>
                <c:pt idx="3">
                  <c:v>3.4968460000000004E-9</c:v>
                </c:pt>
                <c:pt idx="4">
                  <c:v>1.3098479000000006E-8</c:v>
                </c:pt>
                <c:pt idx="5">
                  <c:v>65.165003045660598</c:v>
                </c:pt>
                <c:pt idx="6">
                  <c:v>213.12467393741798</c:v>
                </c:pt>
                <c:pt idx="7">
                  <c:v>348.84041897134608</c:v>
                </c:pt>
                <c:pt idx="8">
                  <c:v>473.2017924520959</c:v>
                </c:pt>
              </c:numCache>
            </c:numRef>
          </c:val>
        </c:ser>
        <c:dLbls/>
        <c:axId val="56019200"/>
        <c:axId val="56160256"/>
      </c:barChart>
      <c:catAx>
        <c:axId val="56019200"/>
        <c:scaling>
          <c:orientation val="minMax"/>
        </c:scaling>
        <c:axPos val="b"/>
        <c:numFmt formatCode="0_ " sourceLinked="1"/>
        <c:tickLblPos val="nextTo"/>
        <c:crossAx val="56160256"/>
        <c:crossesAt val="0"/>
        <c:auto val="1"/>
        <c:lblAlgn val="ctr"/>
        <c:lblOffset val="100"/>
        <c:tickLblSkip val="2"/>
      </c:catAx>
      <c:valAx>
        <c:axId val="56160256"/>
        <c:scaling>
          <c:orientation val="minMax"/>
          <c:max val="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56019200"/>
        <c:crossesAt val="-60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16423919753086422"/>
          <c:y val="3.3361111111111112E-2"/>
          <c:w val="0.51461419753086424"/>
          <c:h val="0.17806031746031747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6870793650793665"/>
        </c:manualLayout>
      </c:layout>
      <c:barChart>
        <c:barDir val="col"/>
        <c:grouping val="clustered"/>
        <c:ser>
          <c:idx val="1"/>
          <c:order val="0"/>
          <c:tx>
            <c:v>Rectus Abdominis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MinMax_Quad!$AE$12:$AE$20</c:f>
              <c:numCache>
                <c:formatCode>0_ </c:formatCode>
                <c:ptCount val="9"/>
                <c:pt idx="0">
                  <c:v>1.2115342000000001E-8</c:v>
                </c:pt>
                <c:pt idx="1">
                  <c:v>5.3262190000000028E-9</c:v>
                </c:pt>
                <c:pt idx="2">
                  <c:v>8.3031750000000061E-9</c:v>
                </c:pt>
                <c:pt idx="3">
                  <c:v>6.2425230000000035E-9</c:v>
                </c:pt>
                <c:pt idx="4">
                  <c:v>3.8946620000000017E-9</c:v>
                </c:pt>
                <c:pt idx="5">
                  <c:v>34.242051821664596</c:v>
                </c:pt>
                <c:pt idx="6">
                  <c:v>151.05123983447902</c:v>
                </c:pt>
                <c:pt idx="7">
                  <c:v>264.24261608574608</c:v>
                </c:pt>
                <c:pt idx="8">
                  <c:v>368.37550415122399</c:v>
                </c:pt>
              </c:numCache>
            </c:numRef>
          </c:val>
        </c:ser>
        <c:dLbls/>
        <c:axId val="56176000"/>
        <c:axId val="56185984"/>
      </c:barChart>
      <c:catAx>
        <c:axId val="56176000"/>
        <c:scaling>
          <c:orientation val="minMax"/>
        </c:scaling>
        <c:axPos val="b"/>
        <c:numFmt formatCode="0_ " sourceLinked="1"/>
        <c:tickLblPos val="nextTo"/>
        <c:crossAx val="56185984"/>
        <c:crossesAt val="0"/>
        <c:auto val="1"/>
        <c:lblAlgn val="ctr"/>
        <c:lblOffset val="100"/>
        <c:tickLblSkip val="2"/>
      </c:catAx>
      <c:valAx>
        <c:axId val="56185984"/>
        <c:scaling>
          <c:orientation val="minMax"/>
          <c:max val="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6176000"/>
        <c:crossesAt val="-60"/>
        <c:crossBetween val="between"/>
        <c:majorUnit val="1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6364246031746039"/>
        </c:manualLayout>
      </c:layout>
      <c:barChart>
        <c:barDir val="col"/>
        <c:grouping val="clustered"/>
        <c:ser>
          <c:idx val="1"/>
          <c:order val="0"/>
          <c:tx>
            <c:v>Rectus Abdominis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MinMax_Quad!$AE$22:$AE$30</c:f>
              <c:numCache>
                <c:formatCode>0_ </c:formatCode>
                <c:ptCount val="9"/>
                <c:pt idx="0">
                  <c:v>2.1696485000000007E-8</c:v>
                </c:pt>
                <c:pt idx="1">
                  <c:v>3.1949250000000017E-8</c:v>
                </c:pt>
                <c:pt idx="2">
                  <c:v>3.3829170000000017E-9</c:v>
                </c:pt>
                <c:pt idx="3">
                  <c:v>3.3562580000000008E-9</c:v>
                </c:pt>
                <c:pt idx="4">
                  <c:v>3.2446650000000014E-9</c:v>
                </c:pt>
                <c:pt idx="5">
                  <c:v>2.4997139000000007E-8</c:v>
                </c:pt>
                <c:pt idx="6">
                  <c:v>40.515080315548801</c:v>
                </c:pt>
                <c:pt idx="7">
                  <c:v>97.620155383783285</c:v>
                </c:pt>
                <c:pt idx="8">
                  <c:v>148.016813140426</c:v>
                </c:pt>
              </c:numCache>
            </c:numRef>
          </c:val>
        </c:ser>
        <c:dLbls/>
        <c:axId val="56209792"/>
        <c:axId val="56211328"/>
      </c:barChart>
      <c:catAx>
        <c:axId val="56209792"/>
        <c:scaling>
          <c:orientation val="minMax"/>
        </c:scaling>
        <c:axPos val="b"/>
        <c:numFmt formatCode="General" sourceLinked="1"/>
        <c:tickLblPos val="nextTo"/>
        <c:crossAx val="56211328"/>
        <c:crossesAt val="0"/>
        <c:auto val="1"/>
        <c:lblAlgn val="ctr"/>
        <c:lblOffset val="100"/>
        <c:tickLblSkip val="2"/>
      </c:catAx>
      <c:valAx>
        <c:axId val="56211328"/>
        <c:scaling>
          <c:orientation val="minMax"/>
          <c:max val="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6209792"/>
        <c:crossesAt val="-60"/>
        <c:crossBetween val="between"/>
        <c:majorUnit val="1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86573214285714273"/>
        </c:manualLayout>
      </c:layout>
      <c:barChart>
        <c:barDir val="col"/>
        <c:grouping val="clustered"/>
        <c:ser>
          <c:idx val="1"/>
          <c:order val="0"/>
          <c:tx>
            <c:v>Rectus Abdominis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MinMax_Quad!$AE$32:$AE$40</c:f>
              <c:numCache>
                <c:formatCode>0_ </c:formatCode>
                <c:ptCount val="9"/>
                <c:pt idx="0">
                  <c:v>4.098598700000002E-8</c:v>
                </c:pt>
                <c:pt idx="1">
                  <c:v>1.0627423000000006E-8</c:v>
                </c:pt>
                <c:pt idx="2">
                  <c:v>1.3599702000000004E-8</c:v>
                </c:pt>
                <c:pt idx="3">
                  <c:v>2.8463690000000013E-9</c:v>
                </c:pt>
                <c:pt idx="4">
                  <c:v>3.2433310000000026E-9</c:v>
                </c:pt>
                <c:pt idx="5">
                  <c:v>4.9828450000000026E-9</c:v>
                </c:pt>
                <c:pt idx="6">
                  <c:v>3.0698787000000011E-8</c:v>
                </c:pt>
                <c:pt idx="7">
                  <c:v>6.4520790000000033E-9</c:v>
                </c:pt>
                <c:pt idx="8">
                  <c:v>1.0015460000000002E-7</c:v>
                </c:pt>
              </c:numCache>
            </c:numRef>
          </c:val>
        </c:ser>
        <c:dLbls/>
        <c:axId val="56300672"/>
        <c:axId val="56302208"/>
      </c:barChart>
      <c:catAx>
        <c:axId val="56300672"/>
        <c:scaling>
          <c:orientation val="minMax"/>
        </c:scaling>
        <c:axPos val="b"/>
        <c:numFmt formatCode="General" sourceLinked="1"/>
        <c:tickLblPos val="nextTo"/>
        <c:crossAx val="56302208"/>
        <c:crossesAt val="0"/>
        <c:auto val="1"/>
        <c:lblAlgn val="ctr"/>
        <c:lblOffset val="100"/>
        <c:tickLblSkip val="2"/>
      </c:catAx>
      <c:valAx>
        <c:axId val="56302208"/>
        <c:scaling>
          <c:orientation val="minMax"/>
          <c:max val="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6300672"/>
        <c:crossesAt val="-60"/>
        <c:crossBetween val="between"/>
        <c:majorUnit val="1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90101009758856998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MinMax_Quad!$I$2:$I$10</c:f>
              <c:numCache>
                <c:formatCode>0_ </c:formatCode>
                <c:ptCount val="9"/>
                <c:pt idx="0">
                  <c:v>1589.7753621906102</c:v>
                </c:pt>
                <c:pt idx="1">
                  <c:v>1392.1494869383096</c:v>
                </c:pt>
                <c:pt idx="2">
                  <c:v>1155.4299693059502</c:v>
                </c:pt>
                <c:pt idx="3">
                  <c:v>889.34362124191591</c:v>
                </c:pt>
                <c:pt idx="4">
                  <c:v>608.44686356458203</c:v>
                </c:pt>
                <c:pt idx="5">
                  <c:v>713.3942633645479</c:v>
                </c:pt>
                <c:pt idx="6">
                  <c:v>1134.8990149347699</c:v>
                </c:pt>
                <c:pt idx="7">
                  <c:v>1497.4648670209901</c:v>
                </c:pt>
                <c:pt idx="8">
                  <c:v>1818.5736510847103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MinMax_Quad!$L$2:$L$10</c:f>
              <c:numCache>
                <c:formatCode>0_ </c:formatCode>
                <c:ptCount val="9"/>
                <c:pt idx="0">
                  <c:v>1564.8754849432501</c:v>
                </c:pt>
                <c:pt idx="1">
                  <c:v>1355.4430483609399</c:v>
                </c:pt>
                <c:pt idx="2">
                  <c:v>1107.83858101748</c:v>
                </c:pt>
                <c:pt idx="3">
                  <c:v>831.46004324988303</c:v>
                </c:pt>
                <c:pt idx="4">
                  <c:v>548.59644014781111</c:v>
                </c:pt>
                <c:pt idx="5">
                  <c:v>662.21526203588894</c:v>
                </c:pt>
                <c:pt idx="6">
                  <c:v>1074.6583316938597</c:v>
                </c:pt>
                <c:pt idx="7">
                  <c:v>1452.3221250374597</c:v>
                </c:pt>
                <c:pt idx="8">
                  <c:v>1788.5179054107102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MinMax_Quad!$O$2:$O$10</c:f>
              <c:numCache>
                <c:formatCode>0_ </c:formatCode>
                <c:ptCount val="9"/>
                <c:pt idx="0">
                  <c:v>1543.7136435668599</c:v>
                </c:pt>
                <c:pt idx="1">
                  <c:v>1330.6391488888496</c:v>
                </c:pt>
                <c:pt idx="2">
                  <c:v>1079.7916544913101</c:v>
                </c:pt>
                <c:pt idx="3">
                  <c:v>799.74785792032901</c:v>
                </c:pt>
                <c:pt idx="4">
                  <c:v>511.70570532001398</c:v>
                </c:pt>
                <c:pt idx="5">
                  <c:v>666.98370856846407</c:v>
                </c:pt>
                <c:pt idx="6">
                  <c:v>1093.9188649652003</c:v>
                </c:pt>
                <c:pt idx="7">
                  <c:v>1520.3565281726301</c:v>
                </c:pt>
                <c:pt idx="8">
                  <c:v>1905.6131706540898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MinMax_Quad!$R$2:$R$10</c:f>
              <c:numCache>
                <c:formatCode>0_ </c:formatCode>
                <c:ptCount val="9"/>
                <c:pt idx="0">
                  <c:v>1614.2456822269901</c:v>
                </c:pt>
                <c:pt idx="1">
                  <c:v>1390.15195836667</c:v>
                </c:pt>
                <c:pt idx="2">
                  <c:v>1125.8966924354299</c:v>
                </c:pt>
                <c:pt idx="3">
                  <c:v>829.95041880709789</c:v>
                </c:pt>
                <c:pt idx="4">
                  <c:v>525.1964591446681</c:v>
                </c:pt>
                <c:pt idx="5">
                  <c:v>690.6205637977049</c:v>
                </c:pt>
                <c:pt idx="6">
                  <c:v>1130.9206395495901</c:v>
                </c:pt>
                <c:pt idx="7">
                  <c:v>1565.4986476014901</c:v>
                </c:pt>
                <c:pt idx="8">
                  <c:v>1957.4941493892998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MinMax_Quad!$U$2:$U$10</c:f>
              <c:numCache>
                <c:formatCode>0_ </c:formatCode>
                <c:ptCount val="9"/>
                <c:pt idx="0">
                  <c:v>1642.1914990601399</c:v>
                </c:pt>
                <c:pt idx="1">
                  <c:v>1418.0704108293496</c:v>
                </c:pt>
                <c:pt idx="2">
                  <c:v>1152.4280171747503</c:v>
                </c:pt>
                <c:pt idx="3">
                  <c:v>854.38539617276899</c:v>
                </c:pt>
                <c:pt idx="4">
                  <c:v>546.97596869464098</c:v>
                </c:pt>
                <c:pt idx="5">
                  <c:v>694.68458405647516</c:v>
                </c:pt>
                <c:pt idx="6">
                  <c:v>1109.0114026772599</c:v>
                </c:pt>
                <c:pt idx="7">
                  <c:v>1520.0522860580797</c:v>
                </c:pt>
                <c:pt idx="8">
                  <c:v>1890.0840192733897</c:v>
                </c:pt>
              </c:numCache>
            </c:numRef>
          </c:yVal>
        </c:ser>
        <c:dLbls/>
        <c:axId val="53469568"/>
        <c:axId val="53471104"/>
      </c:scatterChart>
      <c:valAx>
        <c:axId val="5346956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3471104"/>
        <c:crossesAt val="0"/>
        <c:crossBetween val="midCat"/>
      </c:valAx>
      <c:valAx>
        <c:axId val="53471104"/>
        <c:scaling>
          <c:orientation val="minMax"/>
          <c:max val="2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53469568"/>
        <c:crossesAt val="-60"/>
        <c:crossBetween val="midCat"/>
      </c:valAx>
    </c:plotArea>
    <c:legend>
      <c:legendPos val="r"/>
      <c:layout>
        <c:manualLayout>
          <c:xMode val="edge"/>
          <c:yMode val="edge"/>
          <c:x val="0.28673148148148142"/>
          <c:y val="0.10895634920634922"/>
          <c:w val="0.50773726851851864"/>
          <c:h val="0.30028095238095243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MinMax_Quad!$I$12:$I$20</c:f>
              <c:numCache>
                <c:formatCode>0_ </c:formatCode>
                <c:ptCount val="9"/>
                <c:pt idx="0">
                  <c:v>1673.4769256914601</c:v>
                </c:pt>
                <c:pt idx="1">
                  <c:v>1446.6939039293597</c:v>
                </c:pt>
                <c:pt idx="2">
                  <c:v>1182.65953408728</c:v>
                </c:pt>
                <c:pt idx="3">
                  <c:v>898.46023997902898</c:v>
                </c:pt>
                <c:pt idx="4">
                  <c:v>608.44635407496094</c:v>
                </c:pt>
                <c:pt idx="5">
                  <c:v>672.38833518369609</c:v>
                </c:pt>
                <c:pt idx="6">
                  <c:v>1082.5504028421999</c:v>
                </c:pt>
                <c:pt idx="7">
                  <c:v>1449.75999673819</c:v>
                </c:pt>
                <c:pt idx="8">
                  <c:v>1766.9986795805603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MinMax_Quad!$L$12:$L$20</c:f>
              <c:numCache>
                <c:formatCode>0_ </c:formatCode>
                <c:ptCount val="9"/>
                <c:pt idx="0">
                  <c:v>1668.1630179869999</c:v>
                </c:pt>
                <c:pt idx="1">
                  <c:v>1429.1065303207802</c:v>
                </c:pt>
                <c:pt idx="2">
                  <c:v>1150.7857116361502</c:v>
                </c:pt>
                <c:pt idx="3">
                  <c:v>852.11815551420898</c:v>
                </c:pt>
                <c:pt idx="4">
                  <c:v>548.5959259572561</c:v>
                </c:pt>
                <c:pt idx="5">
                  <c:v>630.72681529382101</c:v>
                </c:pt>
                <c:pt idx="6">
                  <c:v>1018.8872559483</c:v>
                </c:pt>
                <c:pt idx="7">
                  <c:v>1378.4735465413798</c:v>
                </c:pt>
                <c:pt idx="8">
                  <c:v>1693.2835559997702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MinMax_Quad!$O$12:$O$20</c:f>
              <c:numCache>
                <c:formatCode>0_ </c:formatCode>
                <c:ptCount val="9"/>
                <c:pt idx="0">
                  <c:v>1677.10593528765</c:v>
                </c:pt>
                <c:pt idx="1">
                  <c:v>1428.8154705547199</c:v>
                </c:pt>
                <c:pt idx="2">
                  <c:v>1138.4800939059501</c:v>
                </c:pt>
                <c:pt idx="3">
                  <c:v>826.38968445673004</c:v>
                </c:pt>
                <c:pt idx="4">
                  <c:v>511.70521197013193</c:v>
                </c:pt>
                <c:pt idx="5">
                  <c:v>639.79261095358311</c:v>
                </c:pt>
                <c:pt idx="6">
                  <c:v>1032.82884969621</c:v>
                </c:pt>
                <c:pt idx="7">
                  <c:v>1410.68859183367</c:v>
                </c:pt>
                <c:pt idx="8">
                  <c:v>1750.10281466423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MinMax_Quad!$R$12:$R$20</c:f>
              <c:numCache>
                <c:formatCode>0_ </c:formatCode>
                <c:ptCount val="9"/>
                <c:pt idx="0">
                  <c:v>1765.6281369101998</c:v>
                </c:pt>
                <c:pt idx="1">
                  <c:v>1501.7787845916</c:v>
                </c:pt>
                <c:pt idx="2">
                  <c:v>1193.4527413004</c:v>
                </c:pt>
                <c:pt idx="3">
                  <c:v>862.65090212395091</c:v>
                </c:pt>
                <c:pt idx="4">
                  <c:v>525.19598336994716</c:v>
                </c:pt>
                <c:pt idx="5">
                  <c:v>657.97424515145201</c:v>
                </c:pt>
                <c:pt idx="6">
                  <c:v>1064.1755819336602</c:v>
                </c:pt>
                <c:pt idx="7">
                  <c:v>1448.488309979</c:v>
                </c:pt>
                <c:pt idx="8">
                  <c:v>1793.29835660603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MinMax_Quad!$U$12:$U$20</c:f>
              <c:numCache>
                <c:formatCode>0_ </c:formatCode>
                <c:ptCount val="9"/>
                <c:pt idx="0">
                  <c:v>1794.8927795311799</c:v>
                </c:pt>
                <c:pt idx="1">
                  <c:v>1529.8996226929598</c:v>
                </c:pt>
                <c:pt idx="2">
                  <c:v>1220.48931849313</c:v>
                </c:pt>
                <c:pt idx="3">
                  <c:v>887.0749979945781</c:v>
                </c:pt>
                <c:pt idx="4">
                  <c:v>546.97551632738612</c:v>
                </c:pt>
                <c:pt idx="5">
                  <c:v>667.19408673728628</c:v>
                </c:pt>
                <c:pt idx="6">
                  <c:v>1047.8522256223898</c:v>
                </c:pt>
                <c:pt idx="7">
                  <c:v>1410.98810069302</c:v>
                </c:pt>
                <c:pt idx="8">
                  <c:v>1736.6235449249498</c:v>
                </c:pt>
              </c:numCache>
            </c:numRef>
          </c:yVal>
        </c:ser>
        <c:dLbls/>
        <c:axId val="53512448"/>
        <c:axId val="53534720"/>
      </c:scatterChart>
      <c:valAx>
        <c:axId val="5351244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3534720"/>
        <c:crossesAt val="0"/>
        <c:crossBetween val="midCat"/>
      </c:valAx>
      <c:valAx>
        <c:axId val="53534720"/>
        <c:scaling>
          <c:orientation val="minMax"/>
          <c:max val="2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3512448"/>
        <c:crossesAt val="-60"/>
        <c:crossBetween val="midCat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672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MinMax_Quad!$I$22:$I$30</c:f>
              <c:numCache>
                <c:formatCode>0_ </c:formatCode>
                <c:ptCount val="9"/>
                <c:pt idx="0">
                  <c:v>1564.4682418589798</c:v>
                </c:pt>
                <c:pt idx="1">
                  <c:v>1362.7753233042602</c:v>
                </c:pt>
                <c:pt idx="2">
                  <c:v>1121.3953190514098</c:v>
                </c:pt>
                <c:pt idx="3">
                  <c:v>852.38345574475795</c:v>
                </c:pt>
                <c:pt idx="4">
                  <c:v>608.44655065132292</c:v>
                </c:pt>
                <c:pt idx="5">
                  <c:v>646.93368692906711</c:v>
                </c:pt>
                <c:pt idx="6">
                  <c:v>889.59355092580495</c:v>
                </c:pt>
                <c:pt idx="7">
                  <c:v>1153.50604987015</c:v>
                </c:pt>
                <c:pt idx="8">
                  <c:v>1376.5401301877801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MinMax_Quad!$L$22:$L$30</c:f>
              <c:numCache>
                <c:formatCode>0_ </c:formatCode>
                <c:ptCount val="9"/>
                <c:pt idx="0">
                  <c:v>1557.2747957624701</c:v>
                </c:pt>
                <c:pt idx="1">
                  <c:v>1343.0609055843001</c:v>
                </c:pt>
                <c:pt idx="2">
                  <c:v>1089.2051554760503</c:v>
                </c:pt>
                <c:pt idx="3">
                  <c:v>808.32582541271472</c:v>
                </c:pt>
                <c:pt idx="4">
                  <c:v>548.59608516180208</c:v>
                </c:pt>
                <c:pt idx="5">
                  <c:v>601.03733836120807</c:v>
                </c:pt>
                <c:pt idx="6">
                  <c:v>867.01269283604199</c:v>
                </c:pt>
                <c:pt idx="7">
                  <c:v>1123.4592278107</c:v>
                </c:pt>
                <c:pt idx="8">
                  <c:v>1343.82065639747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MinMax_Quad!$O$22:$O$30</c:f>
              <c:numCache>
                <c:formatCode>0_ </c:formatCode>
                <c:ptCount val="9"/>
                <c:pt idx="0">
                  <c:v>1592.8139113479999</c:v>
                </c:pt>
                <c:pt idx="1">
                  <c:v>1363.6461874369099</c:v>
                </c:pt>
                <c:pt idx="2">
                  <c:v>1091.1345688986999</c:v>
                </c:pt>
                <c:pt idx="3">
                  <c:v>790.15503280261601</c:v>
                </c:pt>
                <c:pt idx="4">
                  <c:v>511.70535980142995</c:v>
                </c:pt>
                <c:pt idx="5">
                  <c:v>581.34334155022395</c:v>
                </c:pt>
                <c:pt idx="6">
                  <c:v>878.60183279149203</c:v>
                </c:pt>
                <c:pt idx="7">
                  <c:v>1144.8703977581299</c:v>
                </c:pt>
                <c:pt idx="8">
                  <c:v>1375.03454944852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MinMax_Quad!$R$22:$R$30</c:f>
              <c:numCache>
                <c:formatCode>0_ </c:formatCode>
                <c:ptCount val="9"/>
                <c:pt idx="0">
                  <c:v>1688.16385569212</c:v>
                </c:pt>
                <c:pt idx="1">
                  <c:v>1441.7868377957902</c:v>
                </c:pt>
                <c:pt idx="2">
                  <c:v>1148.0839645658898</c:v>
                </c:pt>
                <c:pt idx="3">
                  <c:v>827.1947539176183</c:v>
                </c:pt>
                <c:pt idx="4">
                  <c:v>525.19612733798397</c:v>
                </c:pt>
                <c:pt idx="5">
                  <c:v>594.45410611132093</c:v>
                </c:pt>
                <c:pt idx="6">
                  <c:v>892.63523216293891</c:v>
                </c:pt>
                <c:pt idx="7">
                  <c:v>1159.2917476693099</c:v>
                </c:pt>
                <c:pt idx="8">
                  <c:v>1390.09585865954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MinMax_Quad!$U$22:$U$30</c:f>
              <c:numCache>
                <c:formatCode>0_ </c:formatCode>
                <c:ptCount val="9"/>
                <c:pt idx="0">
                  <c:v>1718.7153125288899</c:v>
                </c:pt>
                <c:pt idx="1">
                  <c:v>1470.1029490055698</c:v>
                </c:pt>
                <c:pt idx="2">
                  <c:v>1174.3028485237098</c:v>
                </c:pt>
                <c:pt idx="3">
                  <c:v>851.36510364261096</c:v>
                </c:pt>
                <c:pt idx="4">
                  <c:v>546.97566036973001</c:v>
                </c:pt>
                <c:pt idx="5">
                  <c:v>614.10874437368318</c:v>
                </c:pt>
                <c:pt idx="6">
                  <c:v>904.10771646787509</c:v>
                </c:pt>
                <c:pt idx="7">
                  <c:v>1161.88069670913</c:v>
                </c:pt>
                <c:pt idx="8">
                  <c:v>1382.43649095561</c:v>
                </c:pt>
              </c:numCache>
            </c:numRef>
          </c:yVal>
        </c:ser>
        <c:dLbls/>
        <c:axId val="53575680"/>
        <c:axId val="53577216"/>
      </c:scatterChart>
      <c:valAx>
        <c:axId val="53575680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3577216"/>
        <c:crossesAt val="0"/>
        <c:crossBetween val="midCat"/>
      </c:valAx>
      <c:valAx>
        <c:axId val="53577216"/>
        <c:scaling>
          <c:orientation val="minMax"/>
          <c:max val="2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3575680"/>
        <c:crossesAt val="-60"/>
        <c:crossBetween val="midCat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90101009758856998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MinMax_Quad!$I$32:$I$40</c:f>
              <c:numCache>
                <c:formatCode>0_ </c:formatCode>
                <c:ptCount val="9"/>
                <c:pt idx="0">
                  <c:v>1306.6158443863399</c:v>
                </c:pt>
                <c:pt idx="1">
                  <c:v>1150.7343962544696</c:v>
                </c:pt>
                <c:pt idx="2">
                  <c:v>957.60191989530585</c:v>
                </c:pt>
                <c:pt idx="3">
                  <c:v>765.88850175085111</c:v>
                </c:pt>
                <c:pt idx="4">
                  <c:v>608.44634097037112</c:v>
                </c:pt>
                <c:pt idx="5">
                  <c:v>751.05040165962714</c:v>
                </c:pt>
                <c:pt idx="6">
                  <c:v>938.82828356243999</c:v>
                </c:pt>
                <c:pt idx="7">
                  <c:v>1122.7161584695903</c:v>
                </c:pt>
                <c:pt idx="8">
                  <c:v>1268.2985697723202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MinMax_Quad!$L$32:$L$40</c:f>
              <c:numCache>
                <c:formatCode>0_ </c:formatCode>
                <c:ptCount val="9"/>
                <c:pt idx="0">
                  <c:v>1293.4823330679799</c:v>
                </c:pt>
                <c:pt idx="1">
                  <c:v>1128.0503888269898</c:v>
                </c:pt>
                <c:pt idx="2">
                  <c:v>922.65451254396999</c:v>
                </c:pt>
                <c:pt idx="3">
                  <c:v>716.31852779018698</c:v>
                </c:pt>
                <c:pt idx="4">
                  <c:v>548.59591182294696</c:v>
                </c:pt>
                <c:pt idx="5">
                  <c:v>701.08393503909315</c:v>
                </c:pt>
                <c:pt idx="6">
                  <c:v>904.25322875729103</c:v>
                </c:pt>
                <c:pt idx="7">
                  <c:v>1096.94207152943</c:v>
                </c:pt>
                <c:pt idx="8">
                  <c:v>1250.43373293326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MinMax_Quad!$O$32:$O$40</c:f>
              <c:numCache>
                <c:formatCode>0_ </c:formatCode>
                <c:ptCount val="9"/>
                <c:pt idx="0">
                  <c:v>1306.4050071345503</c:v>
                </c:pt>
                <c:pt idx="1">
                  <c:v>1133.1228992003198</c:v>
                </c:pt>
                <c:pt idx="2">
                  <c:v>920.43140421757505</c:v>
                </c:pt>
                <c:pt idx="3">
                  <c:v>698.84115413014888</c:v>
                </c:pt>
                <c:pt idx="4">
                  <c:v>511.70519881225795</c:v>
                </c:pt>
                <c:pt idx="5">
                  <c:v>682.4966661435999</c:v>
                </c:pt>
                <c:pt idx="6">
                  <c:v>895.60274413591696</c:v>
                </c:pt>
                <c:pt idx="7">
                  <c:v>1094.03561815134</c:v>
                </c:pt>
                <c:pt idx="8">
                  <c:v>1254.8094150953298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MinMax_Quad!$R$32:$R$40</c:f>
              <c:numCache>
                <c:formatCode>0_ </c:formatCode>
                <c:ptCount val="9"/>
                <c:pt idx="0">
                  <c:v>1373.8423987940598</c:v>
                </c:pt>
                <c:pt idx="1">
                  <c:v>1191.3552422653097</c:v>
                </c:pt>
                <c:pt idx="2">
                  <c:v>967.56519859482194</c:v>
                </c:pt>
                <c:pt idx="3">
                  <c:v>730.01820086817111</c:v>
                </c:pt>
                <c:pt idx="4">
                  <c:v>525.1959713751412</c:v>
                </c:pt>
                <c:pt idx="5">
                  <c:v>712.09227344689305</c:v>
                </c:pt>
                <c:pt idx="6">
                  <c:v>936.59877171283222</c:v>
                </c:pt>
                <c:pt idx="7">
                  <c:v>1144.6524123090896</c:v>
                </c:pt>
                <c:pt idx="8">
                  <c:v>1313.0751847615302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MinMax_Quad!$U$32:$U$40</c:f>
              <c:numCache>
                <c:formatCode>0_ </c:formatCode>
                <c:ptCount val="9"/>
                <c:pt idx="0">
                  <c:v>1403.8054888873698</c:v>
                </c:pt>
                <c:pt idx="1">
                  <c:v>1221.1290639061801</c:v>
                </c:pt>
                <c:pt idx="2">
                  <c:v>995.346480427031</c:v>
                </c:pt>
                <c:pt idx="3">
                  <c:v>753.37315985506996</c:v>
                </c:pt>
                <c:pt idx="4">
                  <c:v>546.97550540607608</c:v>
                </c:pt>
                <c:pt idx="5">
                  <c:v>735.06276355594696</c:v>
                </c:pt>
                <c:pt idx="6">
                  <c:v>964.21255363877503</c:v>
                </c:pt>
                <c:pt idx="7">
                  <c:v>1172.47321196342</c:v>
                </c:pt>
                <c:pt idx="8">
                  <c:v>1340.5256806836703</c:v>
                </c:pt>
              </c:numCache>
            </c:numRef>
          </c:yVal>
        </c:ser>
        <c:dLbls/>
        <c:axId val="53618176"/>
        <c:axId val="53619712"/>
      </c:scatterChart>
      <c:valAx>
        <c:axId val="53618176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3619712"/>
        <c:crossesAt val="0"/>
        <c:crossBetween val="midCat"/>
      </c:valAx>
      <c:valAx>
        <c:axId val="53619712"/>
        <c:scaling>
          <c:orientation val="minMax"/>
          <c:max val="2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3618176"/>
        <c:crossesAt val="-60"/>
        <c:crossBetween val="midCat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672"/>
          <c:h val="0.90101009758856998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MinMax_Quad!$J$2:$J$10</c:f>
              <c:numCache>
                <c:formatCode>0_ </c:formatCode>
                <c:ptCount val="9"/>
                <c:pt idx="0">
                  <c:v>3.4591770153440003E-3</c:v>
                </c:pt>
                <c:pt idx="1">
                  <c:v>3.1402785534360004E-3</c:v>
                </c:pt>
                <c:pt idx="2">
                  <c:v>3.090879999817E-3</c:v>
                </c:pt>
                <c:pt idx="3">
                  <c:v>3.7047057664800015E-4</c:v>
                </c:pt>
                <c:pt idx="4">
                  <c:v>1.6905804304910006E-3</c:v>
                </c:pt>
                <c:pt idx="5">
                  <c:v>-4.9552225508200012E-3</c:v>
                </c:pt>
                <c:pt idx="6">
                  <c:v>-1.0586707244411003E-2</c:v>
                </c:pt>
                <c:pt idx="7">
                  <c:v>-1.1430803441512004E-2</c:v>
                </c:pt>
                <c:pt idx="8">
                  <c:v>-1.3875367133683999E-2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MinMax_Quad!$M$2:$M$10</c:f>
              <c:numCache>
                <c:formatCode>0_ </c:formatCode>
                <c:ptCount val="9"/>
                <c:pt idx="0">
                  <c:v>7.8771475551800006E-4</c:v>
                </c:pt>
                <c:pt idx="1">
                  <c:v>3.9102185975900007E-4</c:v>
                </c:pt>
                <c:pt idx="2">
                  <c:v>2.0172277865500009E-4</c:v>
                </c:pt>
                <c:pt idx="3">
                  <c:v>-7.9947796620600013E-4</c:v>
                </c:pt>
                <c:pt idx="4">
                  <c:v>1.0818232778579998E-3</c:v>
                </c:pt>
                <c:pt idx="5">
                  <c:v>-5.0963424192080019E-3</c:v>
                </c:pt>
                <c:pt idx="6">
                  <c:v>-9.9609264263500006E-3</c:v>
                </c:pt>
                <c:pt idx="7">
                  <c:v>-1.1225705992243002E-2</c:v>
                </c:pt>
                <c:pt idx="8">
                  <c:v>-1.3626482378711002E-2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MinMax_Quad!$P$2:$P$10</c:f>
              <c:numCache>
                <c:formatCode>0_ </c:formatCode>
                <c:ptCount val="9"/>
                <c:pt idx="0">
                  <c:v>-1.5535940740960001E-3</c:v>
                </c:pt>
                <c:pt idx="1">
                  <c:v>-1.9280811608980005E-3</c:v>
                </c:pt>
                <c:pt idx="2">
                  <c:v>-2.0519357706520005E-3</c:v>
                </c:pt>
                <c:pt idx="3">
                  <c:v>-3.2445191495880012E-3</c:v>
                </c:pt>
                <c:pt idx="4">
                  <c:v>4.8956928647200012E-4</c:v>
                </c:pt>
                <c:pt idx="5">
                  <c:v>-6.1141891420110001E-3</c:v>
                </c:pt>
                <c:pt idx="6">
                  <c:v>-1.1595424137062004E-2</c:v>
                </c:pt>
                <c:pt idx="7">
                  <c:v>-9.1979875433460014E-3</c:v>
                </c:pt>
                <c:pt idx="8">
                  <c:v>-1.1165485465494002E-2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MinMax_Quad!$S$2:$S$10</c:f>
              <c:numCache>
                <c:formatCode>0_ </c:formatCode>
                <c:ptCount val="9"/>
                <c:pt idx="0">
                  <c:v>-2.5509379615580004E-3</c:v>
                </c:pt>
                <c:pt idx="1">
                  <c:v>-2.8870500255340002E-3</c:v>
                </c:pt>
                <c:pt idx="2">
                  <c:v>-2.9974965641490002E-3</c:v>
                </c:pt>
                <c:pt idx="3">
                  <c:v>-2.8134937101100006E-3</c:v>
                </c:pt>
                <c:pt idx="4">
                  <c:v>-2.1413799389300006E-4</c:v>
                </c:pt>
                <c:pt idx="5">
                  <c:v>-1.7570381653090003E-3</c:v>
                </c:pt>
                <c:pt idx="6">
                  <c:v>-3.8292554497579997E-3</c:v>
                </c:pt>
                <c:pt idx="7">
                  <c:v>-4.9976058922630009E-3</c:v>
                </c:pt>
                <c:pt idx="8">
                  <c:v>-6.0666165961799998E-3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MinMax_Quad!$V$2:$V$10</c:f>
              <c:numCache>
                <c:formatCode>0_ </c:formatCode>
                <c:ptCount val="9"/>
                <c:pt idx="0">
                  <c:v>-2.1867612558140008E-3</c:v>
                </c:pt>
                <c:pt idx="1">
                  <c:v>-2.5403543689640007E-3</c:v>
                </c:pt>
                <c:pt idx="2">
                  <c:v>-2.6886628585890008E-3</c:v>
                </c:pt>
                <c:pt idx="3">
                  <c:v>-2.6064390981750006E-3</c:v>
                </c:pt>
                <c:pt idx="4">
                  <c:v>-8.9006850022600053E-4</c:v>
                </c:pt>
                <c:pt idx="5">
                  <c:v>1.4867231206630001E-3</c:v>
                </c:pt>
                <c:pt idx="6">
                  <c:v>2.2347250913050004E-3</c:v>
                </c:pt>
                <c:pt idx="7">
                  <c:v>1.6467881327470004E-3</c:v>
                </c:pt>
                <c:pt idx="8">
                  <c:v>1.9984551892740007E-3</c:v>
                </c:pt>
              </c:numCache>
            </c:numRef>
          </c:yVal>
        </c:ser>
        <c:dLbls/>
        <c:axId val="53779072"/>
        <c:axId val="53789056"/>
      </c:scatterChart>
      <c:valAx>
        <c:axId val="53779072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3789056"/>
        <c:crossesAt val="-100"/>
        <c:crossBetween val="midCat"/>
      </c:valAx>
      <c:valAx>
        <c:axId val="53789056"/>
        <c:scaling>
          <c:orientation val="minMax"/>
          <c:max val="100"/>
          <c:min val="-1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53779072"/>
        <c:crossesAt val="-40"/>
        <c:crossBetween val="midCat"/>
        <c:majorUnit val="50"/>
      </c:valAx>
    </c:plotArea>
    <c:legend>
      <c:legendPos val="r"/>
      <c:layout>
        <c:manualLayout>
          <c:xMode val="edge"/>
          <c:yMode val="edge"/>
          <c:x val="0.2622330246913579"/>
          <c:y val="8.3757936507936531E-2"/>
          <c:w val="0.56163387345679039"/>
          <c:h val="0.24988412698412699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D4806-C211-4D31-BFE8-A6B55A2DE373}" type="datetimeFigureOut">
              <a:rPr lang="ko-KR" altLang="en-US" smtClean="0"/>
              <a:pPr/>
              <a:t>2012-10-24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461D1-439C-4097-A163-90E0839465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82421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4AFB0C-8FF8-40A0-8763-DB8442A71E77}" type="datetimeFigureOut">
              <a:rPr lang="ko-KR" altLang="en-US"/>
              <a:pPr>
                <a:defRPr/>
              </a:pPr>
              <a:t>2012-10-24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6FB80D-8306-49C7-B994-6DF3B74CF2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223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Sharma</a:t>
            </a:r>
            <a:r>
              <a:rPr lang="en-US" altLang="ko-KR" baseline="0" dirty="0" smtClean="0"/>
              <a:t> et al. (1995)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F49D-8726-4020-A48B-DE5F46D9C4A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2768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526" y="-4763"/>
            <a:ext cx="9163051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3"/>
          <p:cNvSpPr>
            <a:spLocks noChangeArrowheads="1"/>
          </p:cNvSpPr>
          <p:nvPr userDrawn="1"/>
        </p:nvSpPr>
        <p:spPr bwMode="auto">
          <a:xfrm>
            <a:off x="0" y="3933827"/>
            <a:ext cx="9144000" cy="752475"/>
          </a:xfrm>
          <a:prstGeom prst="rect">
            <a:avLst/>
          </a:prstGeom>
          <a:solidFill>
            <a:srgbClr val="5A66DA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ChangeArrowheads="1"/>
          </p:cNvSpPr>
          <p:nvPr userDrawn="1"/>
        </p:nvSpPr>
        <p:spPr bwMode="auto">
          <a:xfrm>
            <a:off x="0" y="4652965"/>
            <a:ext cx="9153525" cy="712787"/>
          </a:xfrm>
          <a:prstGeom prst="rect">
            <a:avLst/>
          </a:prstGeom>
          <a:solidFill>
            <a:srgbClr val="939BE7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ChangeArrowheads="1"/>
          </p:cNvSpPr>
          <p:nvPr userDrawn="1"/>
        </p:nvSpPr>
        <p:spPr bwMode="auto">
          <a:xfrm>
            <a:off x="0" y="5364163"/>
            <a:ext cx="9153525" cy="512762"/>
          </a:xfrm>
          <a:prstGeom prst="rect">
            <a:avLst/>
          </a:prstGeom>
          <a:solidFill>
            <a:srgbClr val="C4C8F2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46"/>
          <p:cNvSpPr>
            <a:spLocks noChangeArrowheads="1"/>
          </p:cNvSpPr>
          <p:nvPr userDrawn="1"/>
        </p:nvSpPr>
        <p:spPr bwMode="auto">
          <a:xfrm>
            <a:off x="0" y="5876927"/>
            <a:ext cx="9153525" cy="9810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47" descr="넓은 상향 대각선"/>
          <p:cNvSpPr>
            <a:spLocks noChangeArrowheads="1"/>
          </p:cNvSpPr>
          <p:nvPr userDrawn="1"/>
        </p:nvSpPr>
        <p:spPr bwMode="auto">
          <a:xfrm>
            <a:off x="-7937" y="2420938"/>
            <a:ext cx="9144001" cy="647700"/>
          </a:xfrm>
          <a:prstGeom prst="rect">
            <a:avLst/>
          </a:prstGeom>
          <a:pattFill prst="wdUpDiag">
            <a:fgClr>
              <a:srgbClr val="0066FF">
                <a:alpha val="50195"/>
              </a:srgbClr>
            </a:fgClr>
            <a:bgClr>
              <a:srgbClr val="003399">
                <a:alpha val="50195"/>
              </a:srgbClr>
            </a:bgClr>
          </a:patt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48"/>
          <p:cNvSpPr>
            <a:spLocks noChangeArrowheads="1"/>
          </p:cNvSpPr>
          <p:nvPr userDrawn="1"/>
        </p:nvSpPr>
        <p:spPr bwMode="auto">
          <a:xfrm>
            <a:off x="-9525" y="2420938"/>
            <a:ext cx="9153525" cy="6477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9"/>
          <p:cNvSpPr>
            <a:spLocks noChangeArrowheads="1"/>
          </p:cNvSpPr>
          <p:nvPr userDrawn="1"/>
        </p:nvSpPr>
        <p:spPr bwMode="auto">
          <a:xfrm flipV="1">
            <a:off x="0" y="5229227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50"/>
          <p:cNvSpPr>
            <a:spLocks noChangeArrowheads="1"/>
          </p:cNvSpPr>
          <p:nvPr userDrawn="1"/>
        </p:nvSpPr>
        <p:spPr bwMode="auto">
          <a:xfrm flipV="1">
            <a:off x="0" y="2852740"/>
            <a:ext cx="9144000" cy="215900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51"/>
          <p:cNvSpPr>
            <a:spLocks noChangeArrowheads="1"/>
          </p:cNvSpPr>
          <p:nvPr userDrawn="1"/>
        </p:nvSpPr>
        <p:spPr bwMode="auto">
          <a:xfrm flipV="1">
            <a:off x="0" y="2276477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Rectangle 52"/>
          <p:cNvSpPr>
            <a:spLocks noChangeArrowheads="1"/>
          </p:cNvSpPr>
          <p:nvPr userDrawn="1"/>
        </p:nvSpPr>
        <p:spPr bwMode="auto">
          <a:xfrm flipV="1">
            <a:off x="0" y="4437064"/>
            <a:ext cx="9144000" cy="215900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3"/>
          <p:cNvSpPr>
            <a:spLocks noChangeArrowheads="1"/>
          </p:cNvSpPr>
          <p:nvPr userDrawn="1"/>
        </p:nvSpPr>
        <p:spPr bwMode="auto">
          <a:xfrm flipV="1">
            <a:off x="0" y="5734052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54"/>
          <p:cNvSpPr>
            <a:spLocks noChangeArrowheads="1"/>
          </p:cNvSpPr>
          <p:nvPr userDrawn="1"/>
        </p:nvSpPr>
        <p:spPr bwMode="auto">
          <a:xfrm flipV="1">
            <a:off x="0" y="3500440"/>
            <a:ext cx="9144000" cy="360362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7" name="Rectangle 55"/>
          <p:cNvSpPr>
            <a:spLocks noChangeArrowheads="1"/>
          </p:cNvSpPr>
          <p:nvPr userDrawn="1"/>
        </p:nvSpPr>
        <p:spPr bwMode="auto">
          <a:xfrm rot="10800000" flipV="1">
            <a:off x="0" y="3068638"/>
            <a:ext cx="9144000" cy="360362"/>
          </a:xfrm>
          <a:prstGeom prst="rect">
            <a:avLst/>
          </a:prstGeom>
          <a:gradFill rotWithShape="1">
            <a:gsLst>
              <a:gs pos="0">
                <a:srgbClr val="000000">
                  <a:alpha val="29999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8" name="Rectangle 56"/>
          <p:cNvSpPr>
            <a:spLocks noChangeArrowheads="1"/>
          </p:cNvSpPr>
          <p:nvPr userDrawn="1"/>
        </p:nvSpPr>
        <p:spPr bwMode="auto">
          <a:xfrm flipV="1">
            <a:off x="-7937" y="3870325"/>
            <a:ext cx="9144001" cy="71438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9" name="Rectangle 57"/>
          <p:cNvSpPr>
            <a:spLocks noChangeArrowheads="1"/>
          </p:cNvSpPr>
          <p:nvPr userDrawn="1"/>
        </p:nvSpPr>
        <p:spPr bwMode="auto">
          <a:xfrm flipV="1">
            <a:off x="0" y="2420940"/>
            <a:ext cx="9144000" cy="71437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pic>
        <p:nvPicPr>
          <p:cNvPr id="20" name="Picture 62" descr="Charite-mode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2741" y="3068640"/>
            <a:ext cx="809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3" descr="Kne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605341" y="3068640"/>
            <a:ext cx="809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5" descr="spine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724277" y="3068638"/>
            <a:ext cx="81756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6" descr="TKR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80052" y="3068638"/>
            <a:ext cx="81756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50"/>
          <p:cNvSpPr txBox="1"/>
          <p:nvPr userDrawn="1"/>
        </p:nvSpPr>
        <p:spPr>
          <a:xfrm>
            <a:off x="1220789" y="4768852"/>
            <a:ext cx="67357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56656"/>
            <a:ext cx="6400800" cy="5350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Click to edit Master subtitle style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81276"/>
            <a:ext cx="7776864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74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C3A55B-5563-439D-9A4E-C865AF37F0C3}" type="datetimeFigureOut">
              <a:rPr lang="ko-KR" altLang="en-US"/>
              <a:pPr>
                <a:defRPr/>
              </a:pPr>
              <a:t>2012-10-24</a:t>
            </a:fld>
            <a:endParaRPr lang="ko-KR" alt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74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74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F8678A-5608-4A5E-ACFD-BECCF74775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331098-23B4-4318-A2F6-D37E870EC2DD}" type="datetimeFigureOut">
              <a:rPr lang="ko-KR" altLang="en-US"/>
              <a:pPr>
                <a:defRPr/>
              </a:pPr>
              <a:t>2012-10-24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580602-7510-4535-8DBE-1D95FA39A1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933497-B946-4C33-A4A2-49616CF4A93F}" type="datetimeFigureOut">
              <a:rPr lang="ko-KR" altLang="en-US"/>
              <a:pPr>
                <a:defRPr/>
              </a:pPr>
              <a:t>2012-10-24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12C658-DBB9-48D2-9018-8634FC0C24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8B3883-B601-463B-94BE-A713637A56A0}" type="datetimeFigureOut">
              <a:rPr lang="ko-KR" altLang="en-US"/>
              <a:pPr>
                <a:defRPr/>
              </a:pPr>
              <a:t>2012-10-24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92BF05-6B42-4389-8FA3-71B67DD29C9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187CB7-E418-4E56-B125-D3C9DFC8B1BF}" type="datetimeFigureOut">
              <a:rPr lang="ko-KR" altLang="en-US"/>
              <a:pPr>
                <a:defRPr/>
              </a:pPr>
              <a:t>2012-10-24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BAC98F-D0DA-4BD1-B743-B90BF87B59F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887EAC-3630-4B55-9525-9174246E9AFE}" type="datetimeFigureOut">
              <a:rPr lang="ko-KR" altLang="en-US"/>
              <a:pPr>
                <a:defRPr/>
              </a:pPr>
              <a:t>2012-10-24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C25863-231C-4FDB-9348-BD3EA47F7AD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E23FFB-3B64-4B3B-A808-11D321AEA9CD}" type="datetimeFigureOut">
              <a:rPr lang="ko-KR" altLang="en-US"/>
              <a:pPr>
                <a:defRPr/>
              </a:pPr>
              <a:t>2012-10-24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60A7EA-3553-49E9-8092-4F219808A0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A26478-0FCA-44D5-8662-37610AC7137D}" type="datetimeFigureOut">
              <a:rPr lang="ko-KR" altLang="en-US"/>
              <a:pPr>
                <a:defRPr/>
              </a:pPr>
              <a:t>2012-10-24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D34494-FBB2-4FB5-9CC7-2143E3A0E9B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DA95EF-E363-4C2F-8100-DB3DA86EA9D0}" type="datetimeFigureOut">
              <a:rPr lang="ko-KR" altLang="en-US"/>
              <a:pPr>
                <a:defRPr/>
              </a:pPr>
              <a:t>2012-10-24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89BD12-4C8B-4C91-99AD-5B9278D2330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A79EC4-53C2-47F3-AD8A-FBB66DEC21E6}" type="datetimeFigureOut">
              <a:rPr lang="ko-KR" altLang="en-US"/>
              <a:pPr>
                <a:defRPr/>
              </a:pPr>
              <a:t>2012-10-24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2777FE-1E17-432C-A90F-04349EB1C3C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84557E-FB8A-4A89-844C-C8B8EFB3D23E}" type="datetimeFigureOut">
              <a:rPr lang="ko-KR" altLang="en-US"/>
              <a:pPr>
                <a:defRPr/>
              </a:pPr>
              <a:t>2012-10-24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A60818-ECD1-4754-8C1D-D51580AE1F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art-com.co.kr/online/ppt_gallery_1.ht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lu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9526" y="0"/>
            <a:ext cx="9163051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908052"/>
            <a:ext cx="9144000" cy="144463"/>
          </a:xfrm>
          <a:prstGeom prst="rect">
            <a:avLst/>
          </a:prstGeom>
          <a:solidFill>
            <a:srgbClr val="5A66DA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1052515"/>
            <a:ext cx="9153525" cy="73025"/>
          </a:xfrm>
          <a:prstGeom prst="rect">
            <a:avLst/>
          </a:prstGeom>
          <a:solidFill>
            <a:srgbClr val="939BE7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1125540"/>
            <a:ext cx="9144000" cy="539908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4098927" y="6516531"/>
            <a:ext cx="9826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0" sz="1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B909597-495B-43C6-A184-C4B4019AA3C4}" type="slidenum">
              <a:rPr lang="en-US" altLang="ko-KR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 flipV="1">
            <a:off x="0" y="692152"/>
            <a:ext cx="9144000" cy="215900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 flipV="1">
            <a:off x="0" y="908052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 flipV="1">
            <a:off x="-17461" y="1052515"/>
            <a:ext cx="9144001" cy="73025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 flipV="1">
            <a:off x="0" y="6381750"/>
            <a:ext cx="9153525" cy="152400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>
            <a:hlinkClick r:id="rId14"/>
          </p:cNvPr>
          <p:cNvSpPr>
            <a:spLocks noChangeArrowheads="1"/>
          </p:cNvSpPr>
          <p:nvPr userDrawn="1"/>
        </p:nvSpPr>
        <p:spPr bwMode="auto">
          <a:xfrm>
            <a:off x="6659563" y="6515101"/>
            <a:ext cx="2474912" cy="330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+mn-cs"/>
              </a:rPr>
              <a:t>http://www.khu.ac.kr/~vbeslab</a:t>
            </a:r>
          </a:p>
        </p:txBody>
      </p:sp>
      <p:sp>
        <p:nvSpPr>
          <p:cNvPr id="17" name="Text Box 12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85724" y="6524627"/>
            <a:ext cx="276389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aseline="0" dirty="0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Kyung </a:t>
            </a:r>
            <a:r>
              <a:rPr lang="en-US" altLang="ko-KR" sz="1200" baseline="0" dirty="0" err="1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Hee</a:t>
            </a:r>
            <a:r>
              <a:rPr lang="en-US" altLang="ko-KR" sz="1200" baseline="0" dirty="0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 Univ. </a:t>
            </a:r>
            <a:r>
              <a:rPr lang="en-US" altLang="ko-KR" sz="1200" baseline="0" dirty="0" err="1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BioMechanics</a:t>
            </a:r>
            <a:r>
              <a:rPr lang="en-US" altLang="ko-KR" sz="1200" baseline="0" dirty="0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 Lab.</a:t>
            </a:r>
          </a:p>
        </p:txBody>
      </p:sp>
      <p:sp>
        <p:nvSpPr>
          <p:cNvPr id="103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  <a:endParaRPr lang="ko-KR" altLang="en-US" smtClean="0"/>
          </a:p>
        </p:txBody>
      </p:sp>
      <p:sp>
        <p:nvSpPr>
          <p:cNvPr id="10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415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휴먼모음T" pitchFamily="18" charset="-127"/>
          <a:ea typeface="휴먼모음T" pitchFamily="18" charset="-127"/>
          <a:cs typeface="휴먼모음T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3" Type="http://schemas.openxmlformats.org/officeDocument/2006/relationships/chart" Target="../charts/chart2.xml"/><Relationship Id="rId7" Type="http://schemas.openxmlformats.org/officeDocument/2006/relationships/image" Target="../media/image2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3" Type="http://schemas.openxmlformats.org/officeDocument/2006/relationships/chart" Target="../charts/chart6.xml"/><Relationship Id="rId7" Type="http://schemas.openxmlformats.org/officeDocument/2006/relationships/image" Target="../media/image2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3" Type="http://schemas.openxmlformats.org/officeDocument/2006/relationships/chart" Target="../charts/chart10.xml"/><Relationship Id="rId7" Type="http://schemas.openxmlformats.org/officeDocument/2006/relationships/image" Target="../media/image2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3" Type="http://schemas.openxmlformats.org/officeDocument/2006/relationships/chart" Target="../charts/chart14.xml"/><Relationship Id="rId7" Type="http://schemas.openxmlformats.org/officeDocument/2006/relationships/image" Target="../media/image26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3" Type="http://schemas.openxmlformats.org/officeDocument/2006/relationships/chart" Target="../charts/chart18.xml"/><Relationship Id="rId7" Type="http://schemas.openxmlformats.org/officeDocument/2006/relationships/image" Target="../media/image26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20.xml"/><Relationship Id="rId4" Type="http://schemas.openxmlformats.org/officeDocument/2006/relationships/chart" Target="../charts/chart19.xml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3" Type="http://schemas.openxmlformats.org/officeDocument/2006/relationships/chart" Target="../charts/chart22.xml"/><Relationship Id="rId7" Type="http://schemas.openxmlformats.org/officeDocument/2006/relationships/image" Target="../media/image26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24.xml"/><Relationship Id="rId4" Type="http://schemas.openxmlformats.org/officeDocument/2006/relationships/chart" Target="../charts/chart23.xml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image" Target="../media/image25.png"/><Relationship Id="rId7" Type="http://schemas.openxmlformats.org/officeDocument/2006/relationships/chart" Target="../charts/chart2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2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chart" Target="../charts/chart30.xml"/><Relationship Id="rId7" Type="http://schemas.openxmlformats.org/officeDocument/2006/relationships/image" Target="../media/image26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hart" Target="../charts/chart33.xml"/><Relationship Id="rId7" Type="http://schemas.openxmlformats.org/officeDocument/2006/relationships/image" Target="../media/image25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chart" Target="../charts/chart38.xml"/><Relationship Id="rId7" Type="http://schemas.openxmlformats.org/officeDocument/2006/relationships/image" Target="../media/image26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chart" Target="../charts/chart42.xml"/><Relationship Id="rId7" Type="http://schemas.openxmlformats.org/officeDocument/2006/relationships/image" Target="../media/image26.pn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908052"/>
            <a:ext cx="8856983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4000" dirty="0" smtClean="0">
                <a:cs typeface="+mj-cs"/>
              </a:rPr>
              <a:t>3D Newton </a:t>
            </a:r>
            <a:r>
              <a:rPr lang="ko-KR" altLang="en-US" sz="4000" dirty="0" smtClean="0">
                <a:cs typeface="+mj-cs"/>
              </a:rPr>
              <a:t>기구를 이용</a:t>
            </a:r>
            <a:r>
              <a:rPr lang="ko-KR" altLang="en-US" sz="4000" dirty="0">
                <a:cs typeface="+mj-cs"/>
              </a:rPr>
              <a:t>한</a:t>
            </a:r>
            <a:r>
              <a:rPr lang="ko-KR" altLang="en-US" sz="4000" dirty="0" smtClean="0">
                <a:cs typeface="+mj-cs"/>
              </a:rPr>
              <a:t> 척추 </a:t>
            </a:r>
            <a:r>
              <a:rPr lang="ko-KR" altLang="en-US" sz="4000" dirty="0">
                <a:cs typeface="+mj-cs"/>
              </a:rPr>
              <a:t>안정화 운동시 척추 근력과 </a:t>
            </a:r>
            <a:r>
              <a:rPr lang="ko-KR" altLang="en-US" sz="4000" dirty="0" err="1" smtClean="0">
                <a:cs typeface="+mj-cs"/>
              </a:rPr>
              <a:t>관절력의</a:t>
            </a:r>
            <a:r>
              <a:rPr lang="ko-KR" altLang="en-US" sz="4000" dirty="0" smtClean="0">
                <a:cs typeface="+mj-cs"/>
              </a:rPr>
              <a:t> 변화 분석</a:t>
            </a:r>
            <a:r>
              <a:rPr lang="en-US" altLang="ko-KR" sz="4000" dirty="0" smtClean="0">
                <a:cs typeface="+mj-cs"/>
              </a:rPr>
              <a:t/>
            </a:r>
            <a:br>
              <a:rPr lang="en-US" altLang="ko-KR" sz="4000" dirty="0" smtClean="0">
                <a:cs typeface="+mj-cs"/>
              </a:rPr>
            </a:br>
            <a:r>
              <a:rPr lang="en-US" altLang="ko-KR" sz="4000" dirty="0" smtClean="0">
                <a:cs typeface="+mj-cs"/>
              </a:rPr>
              <a:t>: </a:t>
            </a:r>
            <a:r>
              <a:rPr lang="ko-KR" altLang="en-US" sz="4000" dirty="0" smtClean="0">
                <a:cs typeface="+mj-cs"/>
              </a:rPr>
              <a:t>시뮬레이션 연구</a:t>
            </a:r>
            <a:endParaRPr lang="ko-KR" altLang="en-US" sz="4000" dirty="0"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725144"/>
            <a:ext cx="64008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Yoon </a:t>
            </a:r>
            <a:r>
              <a:rPr lang="en-US" altLang="ko-K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Hyuk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Kim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4005064"/>
            <a:ext cx="6400800" cy="53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/>
              <a:t>2012.10.23</a:t>
            </a:r>
            <a:endParaRPr lang="ko-KR" altLang="en-US" sz="2000" dirty="0"/>
          </a:p>
        </p:txBody>
      </p:sp>
      <p:pic>
        <p:nvPicPr>
          <p:cNvPr id="1026" name="Picture 2" descr="D:\Research\KHUrelated\Conferences\nap워크샵\3차 e-spine workshop\Program\참고자료들\e-spi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949280"/>
            <a:ext cx="2304256" cy="85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916832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척추 </a:t>
            </a:r>
            <a:r>
              <a:rPr lang="ko-KR" altLang="en-US" sz="2000" dirty="0"/>
              <a:t>안정화 운동 중 척추 자세가 완벽하게 유지 되고 있다고 가정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골반을 </a:t>
            </a:r>
            <a:r>
              <a:rPr lang="ko-KR" altLang="en-US" sz="2000" dirty="0"/>
              <a:t>고정하고 있으므로</a:t>
            </a:r>
            <a:r>
              <a:rPr lang="en-US" altLang="ko-KR" sz="2000" dirty="0"/>
              <a:t>, </a:t>
            </a:r>
            <a:r>
              <a:rPr lang="ko-KR" altLang="en-US" sz="2000" dirty="0"/>
              <a:t>하지 근력의 영향은 무시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2000" dirty="0" err="1" smtClean="0"/>
              <a:t>AnyBody</a:t>
            </a:r>
            <a:r>
              <a:rPr lang="en-US" altLang="ko-KR" sz="2000" dirty="0" smtClean="0"/>
              <a:t> </a:t>
            </a:r>
            <a:r>
              <a:rPr lang="ko-KR" altLang="en-US" sz="2000" dirty="0"/>
              <a:t>프로그램을 이용한 역동역학 </a:t>
            </a:r>
            <a:r>
              <a:rPr lang="ko-KR" altLang="en-US" sz="2000" dirty="0" smtClean="0"/>
              <a:t>해석</a:t>
            </a:r>
            <a:endParaRPr lang="ko-KR" alt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복합 </a:t>
            </a:r>
            <a:r>
              <a:rPr lang="ko-KR" altLang="en-US" sz="2000" dirty="0"/>
              <a:t>목적함수 </a:t>
            </a:r>
            <a:r>
              <a:rPr lang="en-US" altLang="ko-KR" sz="2000" dirty="0"/>
              <a:t>(Min/Max and Quadratic muscle recruitment criterion)</a:t>
            </a:r>
            <a:r>
              <a:rPr lang="ko-KR" altLang="en-US" sz="2000" dirty="0"/>
              <a:t>를 이용한 최적화 기법을 통하여 근력 및 </a:t>
            </a:r>
            <a:r>
              <a:rPr lang="ko-KR" altLang="en-US" sz="2000" dirty="0" err="1" smtClean="0"/>
              <a:t>관절력을</a:t>
            </a:r>
            <a:r>
              <a:rPr lang="ko-KR" altLang="en-US" sz="2000" dirty="0" smtClean="0"/>
              <a:t> 예측하였다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70C0"/>
                </a:solidFill>
              </a:rPr>
              <a:t>해</a:t>
            </a:r>
            <a:r>
              <a:rPr lang="ko-KR" altLang="en-US" sz="2400" b="1" dirty="0">
                <a:solidFill>
                  <a:srgbClr val="0070C0"/>
                </a:solidFill>
              </a:rPr>
              <a:t>석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조건</a:t>
            </a:r>
            <a:endParaRPr lang="en-US" altLang="ko-KR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1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2400" y="2060848"/>
            <a:ext cx="50292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1pPr>
            <a:lvl2pPr marL="180975" indent="-176213"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2pPr>
            <a:lvl3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3pPr>
            <a:lvl4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4pPr>
            <a:lvl5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Clr>
                <a:srgbClr val="00214B"/>
              </a:buClr>
              <a:buFont typeface="Arial" charset="0"/>
              <a:buChar char="•"/>
            </a:pPr>
            <a:r>
              <a:rPr lang="de-DE" altLang="ko-KR" sz="2000" b="1" dirty="0" smtClean="0">
                <a:solidFill>
                  <a:schemeClr val="tx1"/>
                </a:solidFill>
                <a:latin typeface="+mn-lt"/>
                <a:ea typeface="굴림" charset="-127"/>
              </a:rPr>
              <a:t>Inverse dynamics </a:t>
            </a:r>
            <a:r>
              <a:rPr lang="de-DE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역동역학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)</a:t>
            </a:r>
            <a:r>
              <a:rPr lang="de-DE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 – Motion capture 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등을 이용한 기구학적 정보 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(kinematic data)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를 바탕으로 근력을 예측</a:t>
            </a:r>
            <a:r>
              <a:rPr lang="ko-KR" altLang="en-US" sz="2000" dirty="0">
                <a:solidFill>
                  <a:schemeClr val="tx1"/>
                </a:solidFill>
                <a:latin typeface="+mn-lt"/>
                <a:ea typeface="굴림" charset="-127"/>
              </a:rPr>
              <a:t>할 때 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사용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. </a:t>
            </a:r>
          </a:p>
          <a:p>
            <a:pPr lvl="1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Clr>
                <a:srgbClr val="00214B"/>
              </a:buClr>
              <a:buFont typeface="Arial" charset="0"/>
              <a:buChar char="•"/>
            </a:pPr>
            <a:r>
              <a:rPr lang="en-US" altLang="ko-KR" sz="2000" b="1" dirty="0" smtClean="0">
                <a:solidFill>
                  <a:schemeClr val="tx1"/>
                </a:solidFill>
                <a:latin typeface="+mn-lt"/>
                <a:ea typeface="굴림" charset="-127"/>
              </a:rPr>
              <a:t>Optimization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 (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최적화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) - 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인체와 같이 방정식 수보다 찾아야 할 변수 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근력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가 많은 경우 유용함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.</a:t>
            </a:r>
            <a:r>
              <a:rPr lang="ko-KR" altLang="en-US" sz="2000" dirty="0" smtClean="0">
                <a:solidFill>
                  <a:schemeClr val="tx1"/>
                </a:solidFill>
                <a:latin typeface="+mn-lt"/>
                <a:ea typeface="굴림" charset="-127"/>
              </a:rPr>
              <a:t> </a:t>
            </a:r>
            <a:endParaRPr lang="en-US" sz="2000" dirty="0">
              <a:solidFill>
                <a:schemeClr val="tx1"/>
              </a:solidFill>
              <a:latin typeface="+mn-lt"/>
              <a:ea typeface="굴림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648116" y="3933056"/>
            <a:ext cx="3030584" cy="2232248"/>
            <a:chOff x="5648116" y="1340768"/>
            <a:chExt cx="3030584" cy="2232248"/>
          </a:xfrm>
        </p:grpSpPr>
        <p:pic>
          <p:nvPicPr>
            <p:cNvPr id="4098" name="Picture 2" descr="D:\Research\Documents\Publications\Journal\2012\Core muscle strengthening\Tables and Figures\Hanmed\Pictures\Arm1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667" y="1340768"/>
              <a:ext cx="2869033" cy="223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직선 화살표 연결선 3"/>
            <p:cNvCxnSpPr/>
            <p:nvPr/>
          </p:nvCxnSpPr>
          <p:spPr>
            <a:xfrm>
              <a:off x="6156176" y="1916832"/>
              <a:ext cx="0" cy="144016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648116" y="3006011"/>
                  <a:ext cx="440056" cy="3618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ko-KR" altLang="en-US" sz="1600" b="1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8116" y="3006011"/>
                  <a:ext cx="440056" cy="3618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직선 화살표 연결선 11"/>
            <p:cNvCxnSpPr/>
            <p:nvPr/>
          </p:nvCxnSpPr>
          <p:spPr>
            <a:xfrm>
              <a:off x="6948264" y="3162667"/>
              <a:ext cx="0" cy="41034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485710" y="1556792"/>
                  <a:ext cx="707758" cy="349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𝒊</m:t>
                            </m:r>
                            <m:r>
                              <a:rPr lang="en-US" altLang="ko-KR" sz="1600" b="1" i="1" smtClean="0">
                                <a:latin typeface="Cambria Math"/>
                              </a:rPr>
                              <m:t>,…,</m:t>
                            </m:r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ko-KR" altLang="en-US" sz="1600" b="1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5710" y="1556792"/>
                  <a:ext cx="707758" cy="34932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043989" y="3215403"/>
                  <a:ext cx="5426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sz="1600" b="1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3989" y="3215403"/>
                  <a:ext cx="542648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196986" y="3215403"/>
                  <a:ext cx="4801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𝑬</m:t>
                            </m:r>
                          </m:sub>
                        </m:sSub>
                      </m:oMath>
                    </m:oMathPara>
                  </a14:m>
                  <a:endParaRPr lang="ko-KR" altLang="en-US" sz="1600" b="1" dirty="0"/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6986" y="3215403"/>
                  <a:ext cx="480131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타원 12"/>
            <p:cNvSpPr/>
            <p:nvPr/>
          </p:nvSpPr>
          <p:spPr>
            <a:xfrm>
              <a:off x="7807510" y="2636912"/>
              <a:ext cx="441747" cy="4680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868144" y="1354708"/>
            <a:ext cx="2791746" cy="2290316"/>
            <a:chOff x="5868144" y="3933056"/>
            <a:chExt cx="2791746" cy="2290316"/>
          </a:xfrm>
        </p:grpSpPr>
        <p:pic>
          <p:nvPicPr>
            <p:cNvPr id="4099" name="Picture 3" descr="D:\Research\Documents\Publications\Journal\2012\Core muscle strengthening\Tables and Figures\Hanmed\Pictures\Arm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3933056"/>
              <a:ext cx="2791746" cy="2290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타원 14"/>
            <p:cNvSpPr/>
            <p:nvPr/>
          </p:nvSpPr>
          <p:spPr>
            <a:xfrm>
              <a:off x="7807510" y="5157192"/>
              <a:ext cx="441747" cy="4680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620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044383" cy="213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81000" y="1196752"/>
            <a:ext cx="7863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rgbClr val="00214B"/>
              </a:buClr>
              <a:buFont typeface="Arial" pitchFamily="34" charset="0"/>
              <a:buChar char="•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en-US" sz="2400" b="1" dirty="0" smtClean="0">
                <a:ea typeface="굴림" charset="-127"/>
              </a:rPr>
              <a:t>Optimization - </a:t>
            </a:r>
            <a:r>
              <a:rPr lang="de-DE" sz="2400" b="1" dirty="0" smtClean="0">
                <a:ea typeface="굴림" charset="-127"/>
              </a:rPr>
              <a:t>Min/Max muscle recruitment criteria</a:t>
            </a:r>
            <a:endParaRPr lang="de-DE" sz="2400" b="1" dirty="0">
              <a:ea typeface="굴림" charset="-127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11560" y="4221088"/>
            <a:ext cx="274843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sz="1600" b="1" dirty="0" smtClean="0">
                <a:solidFill>
                  <a:schemeClr val="tx1"/>
                </a:solidFill>
                <a:ea typeface="굴림" charset="-127"/>
              </a:rPr>
              <a:t>β</a:t>
            </a:r>
            <a:r>
              <a:rPr lang="en-US" sz="1600" dirty="0" smtClean="0">
                <a:solidFill>
                  <a:schemeClr val="tx1"/>
                </a:solidFill>
                <a:ea typeface="굴림" charset="-127"/>
              </a:rPr>
              <a:t>:</a:t>
            </a:r>
            <a:r>
              <a:rPr lang="en-US" sz="1600" b="1" dirty="0" smtClean="0">
                <a:solidFill>
                  <a:schemeClr val="tx1"/>
                </a:solidFill>
                <a:ea typeface="굴림" charset="-127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a typeface="굴림" charset="-127"/>
              </a:rPr>
              <a:t>muscle activity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539552" y="4509120"/>
            <a:ext cx="2820447" cy="453157"/>
            <a:chOff x="539552" y="4509120"/>
            <a:chExt cx="2820447" cy="45315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509120"/>
              <a:ext cx="546666" cy="453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059369" y="4576192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: muscle force (</a:t>
              </a:r>
              <a:r>
                <a:rPr lang="ko-KR" altLang="en-US" dirty="0" smtClean="0"/>
                <a:t>근력</a:t>
              </a:r>
              <a:r>
                <a:rPr lang="en-US" altLang="ko-KR" dirty="0" smtClean="0"/>
                <a:t>)</a:t>
              </a:r>
              <a:endParaRPr lang="ko-KR" altLang="en-US" dirty="0"/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4866" y="5662989"/>
            <a:ext cx="469721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  <a:ea typeface="굴림" charset="-127"/>
              </a:rPr>
              <a:t>C</a:t>
            </a:r>
            <a:r>
              <a:rPr lang="en-US" sz="1600" dirty="0" smtClean="0">
                <a:solidFill>
                  <a:schemeClr val="tx1"/>
                </a:solidFill>
                <a:ea typeface="굴림" charset="-127"/>
              </a:rPr>
              <a:t>: Matrix of coefficients (</a:t>
            </a:r>
            <a:r>
              <a:rPr lang="ko-KR" altLang="en-US" sz="1600" dirty="0" smtClean="0">
                <a:solidFill>
                  <a:schemeClr val="tx1"/>
                </a:solidFill>
                <a:ea typeface="굴림" charset="-127"/>
              </a:rPr>
              <a:t>기구학적 정보</a:t>
            </a:r>
            <a:r>
              <a:rPr lang="en-US" altLang="ko-KR" sz="1600" dirty="0" smtClean="0">
                <a:solidFill>
                  <a:schemeClr val="tx1"/>
                </a:solidFill>
                <a:ea typeface="굴림" charset="-127"/>
              </a:rPr>
              <a:t>)</a:t>
            </a:r>
            <a:endParaRPr lang="en-US" sz="1600" dirty="0" smtClean="0">
              <a:solidFill>
                <a:schemeClr val="tx1"/>
              </a:solidFill>
              <a:ea typeface="굴림" charset="-127"/>
            </a:endParaRPr>
          </a:p>
          <a:p>
            <a:pPr>
              <a:buClrTx/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  <a:ea typeface="굴림" charset="-127"/>
              </a:rPr>
              <a:t>f</a:t>
            </a:r>
            <a:r>
              <a:rPr lang="en-US" sz="1600" dirty="0" smtClean="0">
                <a:solidFill>
                  <a:schemeClr val="tx1"/>
                </a:solidFill>
                <a:ea typeface="굴림" charset="-127"/>
              </a:rPr>
              <a:t>:  a vector of unknown muscle (</a:t>
            </a:r>
            <a:r>
              <a:rPr lang="ko-KR" altLang="en-US" sz="1600" dirty="0" smtClean="0">
                <a:solidFill>
                  <a:schemeClr val="tx1"/>
                </a:solidFill>
                <a:ea typeface="굴림" charset="-127"/>
              </a:rPr>
              <a:t>찾고자 하는 근력</a:t>
            </a:r>
            <a:r>
              <a:rPr lang="en-US" altLang="ko-KR" sz="1600" dirty="0" smtClean="0">
                <a:solidFill>
                  <a:schemeClr val="tx1"/>
                </a:solidFill>
                <a:ea typeface="굴림" charset="-127"/>
              </a:rPr>
              <a:t>)</a:t>
            </a:r>
            <a:endParaRPr lang="en-US" sz="1600" dirty="0" smtClean="0">
              <a:solidFill>
                <a:schemeClr val="tx1"/>
              </a:solidFill>
              <a:ea typeface="굴림" charset="-127"/>
            </a:endParaRPr>
          </a:p>
          <a:p>
            <a:pPr>
              <a:buClrTx/>
              <a:buFontTx/>
              <a:buNone/>
            </a:pPr>
            <a:r>
              <a:rPr lang="en-US" sz="1600" b="1" dirty="0">
                <a:solidFill>
                  <a:schemeClr val="tx1"/>
                </a:solidFill>
                <a:ea typeface="굴림" charset="-127"/>
              </a:rPr>
              <a:t>r</a:t>
            </a:r>
            <a:r>
              <a:rPr lang="en-US" sz="1600" dirty="0" smtClean="0">
                <a:solidFill>
                  <a:schemeClr val="tx1"/>
                </a:solidFill>
                <a:ea typeface="굴림" charset="-127"/>
              </a:rPr>
              <a:t>: external forces and inertia forces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67544" y="5013176"/>
                <a:ext cx="4624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ko-KR" altLang="en-US" sz="16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13176"/>
                <a:ext cx="46249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직선 화살표 연결선 11"/>
          <p:cNvCxnSpPr/>
          <p:nvPr/>
        </p:nvCxnSpPr>
        <p:spPr>
          <a:xfrm flipH="1" flipV="1">
            <a:off x="5004048" y="3933056"/>
            <a:ext cx="576064" cy="643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104" y="458112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Equilibrium equations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59369" y="5013176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: Normalization factor (muscle strength)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369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Joint reaction </a:t>
            </a:r>
            <a:r>
              <a:rPr lang="en-US" altLang="ko-KR" sz="2400" b="1" dirty="0"/>
              <a:t>force </a:t>
            </a:r>
            <a:r>
              <a:rPr lang="en-US" altLang="ko-KR" sz="2400" b="1" dirty="0" smtClean="0"/>
              <a:t>in N </a:t>
            </a:r>
          </a:p>
          <a:p>
            <a:r>
              <a:rPr lang="en-US" altLang="ko-KR" sz="2400" b="1" dirty="0" smtClean="0"/>
              <a:t>– X direction (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Fx</a:t>
            </a:r>
            <a:r>
              <a:rPr lang="en-US" altLang="ko-KR" sz="2400" b="1" dirty="0" smtClean="0"/>
              <a:t>)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-49737" y="3397895"/>
            <a:ext cx="9243475" cy="2520000"/>
            <a:chOff x="-49737" y="2169000"/>
            <a:chExt cx="9243475" cy="2520000"/>
          </a:xfrm>
        </p:grpSpPr>
        <p:graphicFrame>
          <p:nvGraphicFramePr>
            <p:cNvPr id="20" name="차트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493691991"/>
                </p:ext>
              </p:extLst>
            </p:nvPr>
          </p:nvGraphicFramePr>
          <p:xfrm>
            <a:off x="-49737" y="216900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1" name="차트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374759797"/>
                </p:ext>
              </p:extLst>
            </p:nvPr>
          </p:nvGraphicFramePr>
          <p:xfrm>
            <a:off x="2353242" y="216900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2" name="차트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512990278"/>
                </p:ext>
              </p:extLst>
            </p:nvPr>
          </p:nvGraphicFramePr>
          <p:xfrm>
            <a:off x="4585490" y="216900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3" name="차트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241824570"/>
                </p:ext>
              </p:extLst>
            </p:nvPr>
          </p:nvGraphicFramePr>
          <p:xfrm>
            <a:off x="6817738" y="2241008"/>
            <a:ext cx="2376000" cy="2447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그룹 4"/>
          <p:cNvGrpSpPr/>
          <p:nvPr/>
        </p:nvGrpSpPr>
        <p:grpSpPr>
          <a:xfrm>
            <a:off x="1178494" y="2636912"/>
            <a:ext cx="7439442" cy="926692"/>
            <a:chOff x="1178494" y="2780928"/>
            <a:chExt cx="7439442" cy="926692"/>
          </a:xfrm>
        </p:grpSpPr>
        <p:pic>
          <p:nvPicPr>
            <p:cNvPr id="1028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그룹 50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49" name="직선 화살표 연결선 48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56" name="그룹 55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57" name="직선 화살표 연결선 56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61" name="직선 화살표 연결선 6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4" name="그룹 63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65" name="직선 화살표 연결선 6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grpSp>
        <p:nvGrpSpPr>
          <p:cNvPr id="48" name="그룹 47"/>
          <p:cNvGrpSpPr>
            <a:grpSpLocks noChangeAspect="1"/>
          </p:cNvGrpSpPr>
          <p:nvPr/>
        </p:nvGrpSpPr>
        <p:grpSpPr>
          <a:xfrm>
            <a:off x="6015158" y="1154883"/>
            <a:ext cx="1797202" cy="1697852"/>
            <a:chOff x="5570980" y="2146177"/>
            <a:chExt cx="2768215" cy="2615188"/>
          </a:xfrm>
        </p:grpSpPr>
        <p:pic>
          <p:nvPicPr>
            <p:cNvPr id="52" name="Picture 2" descr="D:\Research\Documents\Publications\Journal\2012\Core muscle strengthening\Tables and Figures\Pictures\Halfbody\Figure_Sideview.tiff">
              <a:hlinkClick r:id="rId8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980" y="2146177"/>
              <a:ext cx="2714859" cy="2615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3" name="그룹 52"/>
            <p:cNvGrpSpPr/>
            <p:nvPr/>
          </p:nvGrpSpPr>
          <p:grpSpPr>
            <a:xfrm>
              <a:off x="7206028" y="2300939"/>
              <a:ext cx="735032" cy="753598"/>
              <a:chOff x="4860032" y="2132856"/>
              <a:chExt cx="874018" cy="896094"/>
            </a:xfrm>
          </p:grpSpPr>
          <p:cxnSp>
            <p:nvCxnSpPr>
              <p:cNvPr id="71" name="직선 화살표 연결선 70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화살표 연결선 71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7957415" y="2899236"/>
              <a:ext cx="381780" cy="310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Fx</a:t>
              </a:r>
              <a:endParaRPr lang="ko-KR" altLang="en-US" b="1" dirty="0"/>
            </a:p>
          </p:txBody>
        </p:sp>
        <p:cxnSp>
          <p:nvCxnSpPr>
            <p:cNvPr id="70" name="직선 화살표 연결선 69"/>
            <p:cNvCxnSpPr/>
            <p:nvPr/>
          </p:nvCxnSpPr>
          <p:spPr>
            <a:xfrm flipH="1">
              <a:off x="7042048" y="3027627"/>
              <a:ext cx="163980" cy="1822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616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Joint reaction force in N 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– Y </a:t>
            </a:r>
            <a:r>
              <a:rPr lang="en-US" altLang="ko-KR" sz="2400" b="1" dirty="0"/>
              <a:t>direction (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Fy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grpSp>
        <p:nvGrpSpPr>
          <p:cNvPr id="6" name="그룹 5"/>
          <p:cNvGrpSpPr/>
          <p:nvPr/>
        </p:nvGrpSpPr>
        <p:grpSpPr>
          <a:xfrm>
            <a:off x="9045" y="3429280"/>
            <a:ext cx="9243475" cy="2520000"/>
            <a:chOff x="9045" y="3429280"/>
            <a:chExt cx="9243475" cy="2520000"/>
          </a:xfrm>
        </p:grpSpPr>
        <p:graphicFrame>
          <p:nvGraphicFramePr>
            <p:cNvPr id="36" name="차트 3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365547934"/>
                </p:ext>
              </p:extLst>
            </p:nvPr>
          </p:nvGraphicFramePr>
          <p:xfrm>
            <a:off x="9045" y="342928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2" name="차트 4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345297730"/>
                </p:ext>
              </p:extLst>
            </p:nvPr>
          </p:nvGraphicFramePr>
          <p:xfrm>
            <a:off x="2412024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3" name="차트 4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25301632"/>
                </p:ext>
              </p:extLst>
            </p:nvPr>
          </p:nvGraphicFramePr>
          <p:xfrm>
            <a:off x="4644272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4" name="차트 4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1016085"/>
                </p:ext>
              </p:extLst>
            </p:nvPr>
          </p:nvGraphicFramePr>
          <p:xfrm>
            <a:off x="6876520" y="3501288"/>
            <a:ext cx="2376000" cy="2447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그룹 40"/>
          <p:cNvGrpSpPr/>
          <p:nvPr/>
        </p:nvGrpSpPr>
        <p:grpSpPr>
          <a:xfrm>
            <a:off x="1178494" y="2636912"/>
            <a:ext cx="7439442" cy="926692"/>
            <a:chOff x="1178494" y="2780928"/>
            <a:chExt cx="7439442" cy="926692"/>
          </a:xfrm>
        </p:grpSpPr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그룹 69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7" name="직선 화살표 연결선 86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2" name="그룹 71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grpSp>
        <p:nvGrpSpPr>
          <p:cNvPr id="48" name="그룹 47"/>
          <p:cNvGrpSpPr>
            <a:grpSpLocks noChangeAspect="1"/>
          </p:cNvGrpSpPr>
          <p:nvPr/>
        </p:nvGrpSpPr>
        <p:grpSpPr>
          <a:xfrm>
            <a:off x="6012160" y="1052936"/>
            <a:ext cx="1762562" cy="1800000"/>
            <a:chOff x="5570980" y="1988840"/>
            <a:chExt cx="2714859" cy="2772525"/>
          </a:xfrm>
        </p:grpSpPr>
        <p:pic>
          <p:nvPicPr>
            <p:cNvPr id="49" name="Picture 2" descr="D:\Research\Documents\Publications\Journal\2012\Core muscle strengthening\Tables and Figures\Pictures\Halfbody\Figure_Sideview.tiff">
              <a:hlinkClick r:id="rId8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980" y="2146177"/>
              <a:ext cx="2714859" cy="2615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그룹 49"/>
            <p:cNvGrpSpPr/>
            <p:nvPr/>
          </p:nvGrpSpPr>
          <p:grpSpPr>
            <a:xfrm>
              <a:off x="7206028" y="2300939"/>
              <a:ext cx="735032" cy="753598"/>
              <a:chOff x="4860032" y="2132856"/>
              <a:chExt cx="874018" cy="896094"/>
            </a:xfrm>
          </p:grpSpPr>
          <p:cxnSp>
            <p:nvCxnSpPr>
              <p:cNvPr id="55" name="직선 화살표 연결선 54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화살표 연결선 55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7042048" y="1988840"/>
              <a:ext cx="381780" cy="310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Fy</a:t>
              </a:r>
              <a:endParaRPr lang="ko-KR" altLang="en-US" b="1" dirty="0"/>
            </a:p>
          </p:txBody>
        </p:sp>
        <p:cxnSp>
          <p:nvCxnSpPr>
            <p:cNvPr id="54" name="직선 화살표 연결선 53"/>
            <p:cNvCxnSpPr/>
            <p:nvPr/>
          </p:nvCxnSpPr>
          <p:spPr>
            <a:xfrm flipH="1">
              <a:off x="7042048" y="3027627"/>
              <a:ext cx="163980" cy="1822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7756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Joint reaction force in N 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– Z </a:t>
            </a:r>
            <a:r>
              <a:rPr lang="en-US" altLang="ko-KR" sz="2400" b="1" dirty="0"/>
              <a:t>direction (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Fz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grpSp>
        <p:nvGrpSpPr>
          <p:cNvPr id="6" name="그룹 5"/>
          <p:cNvGrpSpPr/>
          <p:nvPr/>
        </p:nvGrpSpPr>
        <p:grpSpPr>
          <a:xfrm>
            <a:off x="-36512" y="3429280"/>
            <a:ext cx="9243475" cy="2520000"/>
            <a:chOff x="-36512" y="3429280"/>
            <a:chExt cx="9243475" cy="2520000"/>
          </a:xfrm>
        </p:grpSpPr>
        <p:graphicFrame>
          <p:nvGraphicFramePr>
            <p:cNvPr id="29" name="차트 2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965089465"/>
                </p:ext>
              </p:extLst>
            </p:nvPr>
          </p:nvGraphicFramePr>
          <p:xfrm>
            <a:off x="-36512" y="342928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0" name="차트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938399536"/>
                </p:ext>
              </p:extLst>
            </p:nvPr>
          </p:nvGraphicFramePr>
          <p:xfrm>
            <a:off x="2366467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4" name="차트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784801308"/>
                </p:ext>
              </p:extLst>
            </p:nvPr>
          </p:nvGraphicFramePr>
          <p:xfrm>
            <a:off x="4598715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5" name="차트 3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70725444"/>
                </p:ext>
              </p:extLst>
            </p:nvPr>
          </p:nvGraphicFramePr>
          <p:xfrm>
            <a:off x="6830963" y="3501288"/>
            <a:ext cx="2376000" cy="2447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그룹 41"/>
          <p:cNvGrpSpPr/>
          <p:nvPr/>
        </p:nvGrpSpPr>
        <p:grpSpPr>
          <a:xfrm>
            <a:off x="1178494" y="2636912"/>
            <a:ext cx="7439442" cy="926692"/>
            <a:chOff x="1178494" y="2780928"/>
            <a:chExt cx="7439442" cy="926692"/>
          </a:xfrm>
        </p:grpSpPr>
        <p:pic>
          <p:nvPicPr>
            <p:cNvPr id="43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grpSp>
        <p:nvGrpSpPr>
          <p:cNvPr id="48" name="그룹 47"/>
          <p:cNvGrpSpPr>
            <a:grpSpLocks noChangeAspect="1"/>
          </p:cNvGrpSpPr>
          <p:nvPr/>
        </p:nvGrpSpPr>
        <p:grpSpPr>
          <a:xfrm>
            <a:off x="6049798" y="1155084"/>
            <a:ext cx="1762562" cy="1697852"/>
            <a:chOff x="5570980" y="2146177"/>
            <a:chExt cx="2714859" cy="2615188"/>
          </a:xfrm>
        </p:grpSpPr>
        <p:pic>
          <p:nvPicPr>
            <p:cNvPr id="49" name="Picture 2" descr="D:\Research\Documents\Publications\Journal\2012\Core muscle strengthening\Tables and Figures\Pictures\Halfbody\Figure_Sideview.tiff">
              <a:hlinkClick r:id="rId8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980" y="2146177"/>
              <a:ext cx="2714859" cy="2615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그룹 49"/>
            <p:cNvGrpSpPr/>
            <p:nvPr/>
          </p:nvGrpSpPr>
          <p:grpSpPr>
            <a:xfrm>
              <a:off x="7206028" y="2300939"/>
              <a:ext cx="735032" cy="753598"/>
              <a:chOff x="4860032" y="2132856"/>
              <a:chExt cx="874018" cy="896094"/>
            </a:xfrm>
          </p:grpSpPr>
          <p:cxnSp>
            <p:nvCxnSpPr>
              <p:cNvPr id="55" name="직선 화살표 연결선 54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화살표 연결선 55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6696687" y="3131676"/>
              <a:ext cx="44114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Fz</a:t>
              </a:r>
              <a:endParaRPr lang="ko-KR" altLang="en-US" b="1" dirty="0"/>
            </a:p>
          </p:txBody>
        </p:sp>
        <p:cxnSp>
          <p:nvCxnSpPr>
            <p:cNvPr id="54" name="직선 화살표 연결선 53"/>
            <p:cNvCxnSpPr/>
            <p:nvPr/>
          </p:nvCxnSpPr>
          <p:spPr>
            <a:xfrm flipH="1">
              <a:off x="7042048" y="3027627"/>
              <a:ext cx="163980" cy="1822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2101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-49737" y="3429280"/>
            <a:ext cx="9243475" cy="2520000"/>
            <a:chOff x="-49737" y="3429280"/>
            <a:chExt cx="9243475" cy="2520000"/>
          </a:xfrm>
        </p:grpSpPr>
        <p:graphicFrame>
          <p:nvGraphicFramePr>
            <p:cNvPr id="68" name="차트 6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819064031"/>
                </p:ext>
              </p:extLst>
            </p:nvPr>
          </p:nvGraphicFramePr>
          <p:xfrm>
            <a:off x="-49737" y="342928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9" name="차트 6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093872551"/>
                </p:ext>
              </p:extLst>
            </p:nvPr>
          </p:nvGraphicFramePr>
          <p:xfrm>
            <a:off x="2353242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3" name="차트 7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015467658"/>
                </p:ext>
              </p:extLst>
            </p:nvPr>
          </p:nvGraphicFramePr>
          <p:xfrm>
            <a:off x="4585490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4" name="차트 7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05276672"/>
                </p:ext>
              </p:extLst>
            </p:nvPr>
          </p:nvGraphicFramePr>
          <p:xfrm>
            <a:off x="6817738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Joint constraint </a:t>
            </a:r>
            <a:r>
              <a:rPr lang="en-US" altLang="ko-KR" sz="2400" b="1" dirty="0"/>
              <a:t>force </a:t>
            </a:r>
            <a:r>
              <a:rPr lang="en-US" altLang="ko-KR" sz="2400" b="1" dirty="0" smtClean="0"/>
              <a:t>in N </a:t>
            </a:r>
          </a:p>
          <a:p>
            <a:r>
              <a:rPr lang="en-US" altLang="ko-KR" sz="2400" b="1" dirty="0" smtClean="0"/>
              <a:t>– X direction (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Fx</a:t>
            </a:r>
            <a:r>
              <a:rPr lang="en-US" altLang="ko-KR" sz="2400" b="1" dirty="0" smtClean="0"/>
              <a:t>)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그룹 4"/>
          <p:cNvGrpSpPr/>
          <p:nvPr/>
        </p:nvGrpSpPr>
        <p:grpSpPr>
          <a:xfrm>
            <a:off x="1178494" y="2636912"/>
            <a:ext cx="7439442" cy="926692"/>
            <a:chOff x="1178494" y="2780928"/>
            <a:chExt cx="7439442" cy="926692"/>
          </a:xfrm>
        </p:grpSpPr>
        <p:pic>
          <p:nvPicPr>
            <p:cNvPr id="1028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그룹 50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49" name="직선 화살표 연결선 48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56" name="그룹 55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57" name="직선 화살표 연결선 56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61" name="직선 화살표 연결선 6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4" name="그룹 63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65" name="직선 화살표 연결선 6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grpSp>
        <p:nvGrpSpPr>
          <p:cNvPr id="48" name="그룹 47"/>
          <p:cNvGrpSpPr>
            <a:grpSpLocks noChangeAspect="1"/>
          </p:cNvGrpSpPr>
          <p:nvPr/>
        </p:nvGrpSpPr>
        <p:grpSpPr>
          <a:xfrm>
            <a:off x="6015158" y="1154883"/>
            <a:ext cx="1797202" cy="1697852"/>
            <a:chOff x="5570980" y="2146177"/>
            <a:chExt cx="2768215" cy="2615188"/>
          </a:xfrm>
        </p:grpSpPr>
        <p:pic>
          <p:nvPicPr>
            <p:cNvPr id="52" name="Picture 2" descr="D:\Research\Documents\Publications\Journal\2012\Core muscle strengthening\Tables and Figures\Pictures\Halfbody\Figure_Sideview.tiff">
              <a:hlinkClick r:id="rId8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980" y="2146177"/>
              <a:ext cx="2714859" cy="2615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3" name="그룹 52"/>
            <p:cNvGrpSpPr/>
            <p:nvPr/>
          </p:nvGrpSpPr>
          <p:grpSpPr>
            <a:xfrm>
              <a:off x="7206028" y="2300939"/>
              <a:ext cx="735032" cy="753598"/>
              <a:chOff x="4860032" y="2132856"/>
              <a:chExt cx="874018" cy="896094"/>
            </a:xfrm>
          </p:grpSpPr>
          <p:cxnSp>
            <p:nvCxnSpPr>
              <p:cNvPr id="71" name="직선 화살표 연결선 70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화살표 연결선 71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7957415" y="2899236"/>
              <a:ext cx="381780" cy="310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Fx</a:t>
              </a:r>
              <a:endParaRPr lang="ko-KR" altLang="en-US" b="1" dirty="0"/>
            </a:p>
          </p:txBody>
        </p:sp>
        <p:cxnSp>
          <p:nvCxnSpPr>
            <p:cNvPr id="70" name="직선 화살표 연결선 69"/>
            <p:cNvCxnSpPr/>
            <p:nvPr/>
          </p:nvCxnSpPr>
          <p:spPr>
            <a:xfrm flipH="1">
              <a:off x="7042048" y="3027627"/>
              <a:ext cx="163980" cy="1822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898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-49737" y="3429280"/>
            <a:ext cx="9243475" cy="2520000"/>
            <a:chOff x="-49737" y="3429280"/>
            <a:chExt cx="9243475" cy="2520000"/>
          </a:xfrm>
        </p:grpSpPr>
        <p:graphicFrame>
          <p:nvGraphicFramePr>
            <p:cNvPr id="51" name="차트 5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259517707"/>
                </p:ext>
              </p:extLst>
            </p:nvPr>
          </p:nvGraphicFramePr>
          <p:xfrm>
            <a:off x="-49737" y="342928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3" name="차트 5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822106219"/>
                </p:ext>
              </p:extLst>
            </p:nvPr>
          </p:nvGraphicFramePr>
          <p:xfrm>
            <a:off x="2353242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57" name="차트 5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834848393"/>
                </p:ext>
              </p:extLst>
            </p:nvPr>
          </p:nvGraphicFramePr>
          <p:xfrm>
            <a:off x="4585490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8" name="차트 5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4262633322"/>
                </p:ext>
              </p:extLst>
            </p:nvPr>
          </p:nvGraphicFramePr>
          <p:xfrm>
            <a:off x="6817738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Joint constraint force in N 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– Y </a:t>
            </a:r>
            <a:r>
              <a:rPr lang="en-US" altLang="ko-KR" sz="2400" b="1" dirty="0"/>
              <a:t>direction (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Fy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그룹 40"/>
          <p:cNvGrpSpPr/>
          <p:nvPr/>
        </p:nvGrpSpPr>
        <p:grpSpPr>
          <a:xfrm>
            <a:off x="1178494" y="2636912"/>
            <a:ext cx="7439442" cy="926692"/>
            <a:chOff x="1178494" y="2780928"/>
            <a:chExt cx="7439442" cy="926692"/>
          </a:xfrm>
        </p:grpSpPr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그룹 69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7" name="직선 화살표 연결선 86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2" name="그룹 71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grpSp>
        <p:nvGrpSpPr>
          <p:cNvPr id="48" name="그룹 47"/>
          <p:cNvGrpSpPr>
            <a:grpSpLocks noChangeAspect="1"/>
          </p:cNvGrpSpPr>
          <p:nvPr/>
        </p:nvGrpSpPr>
        <p:grpSpPr>
          <a:xfrm>
            <a:off x="6012160" y="1052936"/>
            <a:ext cx="1762562" cy="1800000"/>
            <a:chOff x="5570980" y="1988840"/>
            <a:chExt cx="2714859" cy="2772525"/>
          </a:xfrm>
        </p:grpSpPr>
        <p:pic>
          <p:nvPicPr>
            <p:cNvPr id="49" name="Picture 2" descr="D:\Research\Documents\Publications\Journal\2012\Core muscle strengthening\Tables and Figures\Pictures\Halfbody\Figure_Sideview.tiff">
              <a:hlinkClick r:id="rId8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980" y="2146177"/>
              <a:ext cx="2714859" cy="2615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그룹 49"/>
            <p:cNvGrpSpPr/>
            <p:nvPr/>
          </p:nvGrpSpPr>
          <p:grpSpPr>
            <a:xfrm>
              <a:off x="7206028" y="2300939"/>
              <a:ext cx="735032" cy="753598"/>
              <a:chOff x="4860032" y="2132856"/>
              <a:chExt cx="874018" cy="896094"/>
            </a:xfrm>
          </p:grpSpPr>
          <p:cxnSp>
            <p:nvCxnSpPr>
              <p:cNvPr id="55" name="직선 화살표 연결선 54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화살표 연결선 55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7042048" y="1988840"/>
              <a:ext cx="381780" cy="310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Fy</a:t>
              </a:r>
              <a:endParaRPr lang="ko-KR" altLang="en-US" b="1" dirty="0"/>
            </a:p>
          </p:txBody>
        </p:sp>
        <p:cxnSp>
          <p:nvCxnSpPr>
            <p:cNvPr id="54" name="직선 화살표 연결선 53"/>
            <p:cNvCxnSpPr/>
            <p:nvPr/>
          </p:nvCxnSpPr>
          <p:spPr>
            <a:xfrm flipH="1">
              <a:off x="7042048" y="3027627"/>
              <a:ext cx="163980" cy="1822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8663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-49737" y="3429000"/>
            <a:ext cx="9243475" cy="2520000"/>
            <a:chOff x="-49737" y="2169000"/>
            <a:chExt cx="9243475" cy="2520000"/>
          </a:xfrm>
        </p:grpSpPr>
        <p:graphicFrame>
          <p:nvGraphicFramePr>
            <p:cNvPr id="59" name="차트 5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578564696"/>
                </p:ext>
              </p:extLst>
            </p:nvPr>
          </p:nvGraphicFramePr>
          <p:xfrm>
            <a:off x="-49737" y="216900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0" name="차트 5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4209023101"/>
                </p:ext>
              </p:extLst>
            </p:nvPr>
          </p:nvGraphicFramePr>
          <p:xfrm>
            <a:off x="2353242" y="216900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1" name="차트 6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838056841"/>
                </p:ext>
              </p:extLst>
            </p:nvPr>
          </p:nvGraphicFramePr>
          <p:xfrm>
            <a:off x="4585490" y="216900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62" name="차트 6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982223203"/>
                </p:ext>
              </p:extLst>
            </p:nvPr>
          </p:nvGraphicFramePr>
          <p:xfrm>
            <a:off x="6817738" y="216900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Joint constraint force in N 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– Z </a:t>
            </a:r>
            <a:r>
              <a:rPr lang="en-US" altLang="ko-KR" sz="2400" b="1" dirty="0"/>
              <a:t>direction (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Fz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그룹 41"/>
          <p:cNvGrpSpPr/>
          <p:nvPr/>
        </p:nvGrpSpPr>
        <p:grpSpPr>
          <a:xfrm>
            <a:off x="1178494" y="2636912"/>
            <a:ext cx="7439442" cy="926692"/>
            <a:chOff x="1178494" y="2780928"/>
            <a:chExt cx="7439442" cy="926692"/>
          </a:xfrm>
        </p:grpSpPr>
        <p:pic>
          <p:nvPicPr>
            <p:cNvPr id="43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grpSp>
        <p:nvGrpSpPr>
          <p:cNvPr id="48" name="그룹 47"/>
          <p:cNvGrpSpPr>
            <a:grpSpLocks noChangeAspect="1"/>
          </p:cNvGrpSpPr>
          <p:nvPr/>
        </p:nvGrpSpPr>
        <p:grpSpPr>
          <a:xfrm>
            <a:off x="6049798" y="1155084"/>
            <a:ext cx="1762562" cy="1697852"/>
            <a:chOff x="5570980" y="2146177"/>
            <a:chExt cx="2714859" cy="2615188"/>
          </a:xfrm>
        </p:grpSpPr>
        <p:pic>
          <p:nvPicPr>
            <p:cNvPr id="49" name="Picture 2" descr="D:\Research\Documents\Publications\Journal\2012\Core muscle strengthening\Tables and Figures\Pictures\Halfbody\Figure_Sideview.tiff">
              <a:hlinkClick r:id="rId8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980" y="2146177"/>
              <a:ext cx="2714859" cy="2615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그룹 49"/>
            <p:cNvGrpSpPr/>
            <p:nvPr/>
          </p:nvGrpSpPr>
          <p:grpSpPr>
            <a:xfrm>
              <a:off x="7206028" y="2300939"/>
              <a:ext cx="735032" cy="753598"/>
              <a:chOff x="4860032" y="2132856"/>
              <a:chExt cx="874018" cy="896094"/>
            </a:xfrm>
          </p:grpSpPr>
          <p:cxnSp>
            <p:nvCxnSpPr>
              <p:cNvPr id="55" name="직선 화살표 연결선 54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화살표 연결선 55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6696687" y="3131676"/>
              <a:ext cx="44114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Fz</a:t>
              </a:r>
              <a:endParaRPr lang="ko-KR" altLang="en-US" b="1" dirty="0"/>
            </a:p>
          </p:txBody>
        </p:sp>
        <p:cxnSp>
          <p:nvCxnSpPr>
            <p:cNvPr id="54" name="직선 화살표 연결선 53"/>
            <p:cNvCxnSpPr/>
            <p:nvPr/>
          </p:nvCxnSpPr>
          <p:spPr>
            <a:xfrm flipH="1">
              <a:off x="7042048" y="3027627"/>
              <a:ext cx="163980" cy="1822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9586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그룹 86"/>
          <p:cNvGrpSpPr/>
          <p:nvPr/>
        </p:nvGrpSpPr>
        <p:grpSpPr>
          <a:xfrm>
            <a:off x="1178494" y="2780928"/>
            <a:ext cx="7439442" cy="926692"/>
            <a:chOff x="1178494" y="2780928"/>
            <a:chExt cx="7439442" cy="926692"/>
          </a:xfrm>
        </p:grpSpPr>
        <p:pic>
          <p:nvPicPr>
            <p:cNvPr id="88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" name="그룹 91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109" name="직선 화살표 연결선 108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93" name="그룹 92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106" name="직선 화살표 연결선 105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94" name="그룹 93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103" name="직선 화살표 연결선 102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95" name="그룹 94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100" name="직선 화살표 연결선 99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Muscle force </a:t>
            </a:r>
            <a:r>
              <a:rPr lang="en-US" altLang="ko-KR" sz="2400" b="1" dirty="0"/>
              <a:t>in N </a:t>
            </a:r>
            <a:r>
              <a:rPr lang="en-US" altLang="ko-KR" sz="2400" b="1" dirty="0" smtClean="0"/>
              <a:t>– Erector </a:t>
            </a:r>
            <a:r>
              <a:rPr lang="en-US" altLang="ko-KR" sz="2400" b="1" dirty="0" err="1" smtClean="0"/>
              <a:t>Spinae</a:t>
            </a:r>
            <a:endParaRPr lang="en-US" altLang="ko-KR" sz="2400" b="1" dirty="0" smtClean="0"/>
          </a:p>
        </p:txBody>
      </p: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D:\Research\Documents\Publications\Journal\2012\Core muscle strengthening\Tables and Figures\Hanmed\Pictures\Wholebody\LumbarSpine2.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47688"/>
            <a:ext cx="1164925" cy="20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>
            <a:off x="6660232" y="1147688"/>
            <a:ext cx="0" cy="181332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 flipH="1">
            <a:off x="6732240" y="1399656"/>
            <a:ext cx="216024" cy="150438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-49737" y="3429280"/>
            <a:ext cx="9243475" cy="2520000"/>
            <a:chOff x="-49737" y="3429280"/>
            <a:chExt cx="9243475" cy="2520000"/>
          </a:xfrm>
        </p:grpSpPr>
        <p:graphicFrame>
          <p:nvGraphicFramePr>
            <p:cNvPr id="77" name="차트 7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777183498"/>
                </p:ext>
              </p:extLst>
            </p:nvPr>
          </p:nvGraphicFramePr>
          <p:xfrm>
            <a:off x="-49737" y="342928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8" name="차트 7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559647772"/>
                </p:ext>
              </p:extLst>
            </p:nvPr>
          </p:nvGraphicFramePr>
          <p:xfrm>
            <a:off x="2353242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79" name="차트 7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149719411"/>
                </p:ext>
              </p:extLst>
            </p:nvPr>
          </p:nvGraphicFramePr>
          <p:xfrm>
            <a:off x="4585490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80" name="차트 7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414103468"/>
                </p:ext>
              </p:extLst>
            </p:nvPr>
          </p:nvGraphicFramePr>
          <p:xfrm>
            <a:off x="6817738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10779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요통에 따른 사회적 비용으로 매년 수십억 달러가 소요되는 것으로 </a:t>
            </a:r>
            <a:r>
              <a:rPr lang="ko-KR" altLang="en-US" dirty="0" smtClean="0"/>
              <a:t>추산된다</a:t>
            </a:r>
            <a:endParaRPr lang="ko-KR" alt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물리치료</a:t>
            </a:r>
            <a:r>
              <a:rPr lang="en-US" altLang="ko-KR" dirty="0"/>
              <a:t>, </a:t>
            </a:r>
            <a:r>
              <a:rPr lang="ko-KR" altLang="en-US" dirty="0"/>
              <a:t>수중 치료</a:t>
            </a:r>
            <a:r>
              <a:rPr lang="en-US" altLang="ko-KR" dirty="0"/>
              <a:t>, </a:t>
            </a:r>
            <a:r>
              <a:rPr lang="ko-KR" altLang="en-US" dirty="0"/>
              <a:t>근력 강화 </a:t>
            </a:r>
            <a:r>
              <a:rPr lang="ko-KR" altLang="en-US" dirty="0" smtClean="0"/>
              <a:t>운동 등 </a:t>
            </a:r>
            <a:r>
              <a:rPr lang="ko-KR" altLang="en-US" dirty="0"/>
              <a:t>다양한 종류의 치료방법이 요통을 경감시키고</a:t>
            </a:r>
            <a:r>
              <a:rPr lang="en-US" altLang="ko-KR" dirty="0"/>
              <a:t>, </a:t>
            </a:r>
            <a:r>
              <a:rPr lang="ko-KR" altLang="en-US" dirty="0"/>
              <a:t>수술 전후 재활과 근력강화 등을 위하여 사용되고 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하지만</a:t>
            </a:r>
            <a:r>
              <a:rPr lang="en-US" altLang="ko-KR" dirty="0"/>
              <a:t>, </a:t>
            </a:r>
            <a:r>
              <a:rPr lang="ko-KR" altLang="en-US" dirty="0"/>
              <a:t>만성 요통이나 수술을 받은 </a:t>
            </a:r>
            <a:r>
              <a:rPr lang="ko-KR" altLang="en-US" dirty="0" smtClean="0"/>
              <a:t>환자 또는 노인들의 </a:t>
            </a:r>
            <a:r>
              <a:rPr lang="ko-KR" altLang="en-US" dirty="0"/>
              <a:t>경우 </a:t>
            </a:r>
            <a:r>
              <a:rPr lang="ko-KR" altLang="en-US" dirty="0" smtClean="0"/>
              <a:t>기존의 근력 </a:t>
            </a:r>
            <a:r>
              <a:rPr lang="ko-KR" altLang="en-US" dirty="0"/>
              <a:t>강화 훈련에는 많은 제약이 따른다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척추 안정화 훈련은 정적 자세를 유지하면서 척추 근력을 강화시키기 때문에 노인이나 척추 수술 환자들을 위한 근력 강화 훈련으로 매우 유용하게 활용될 수 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이에 </a:t>
            </a:r>
            <a:r>
              <a:rPr lang="en-US" altLang="ko-KR" dirty="0"/>
              <a:t>CTT </a:t>
            </a:r>
            <a:r>
              <a:rPr lang="en-US" altLang="ko-KR" dirty="0" smtClean="0"/>
              <a:t>Centaur (</a:t>
            </a:r>
            <a:r>
              <a:rPr lang="en-US" altLang="ko-KR" dirty="0"/>
              <a:t>BFMC, Germany)</a:t>
            </a:r>
            <a:r>
              <a:rPr lang="ko-KR" altLang="en-US" dirty="0" smtClean="0"/>
              <a:t>나 </a:t>
            </a:r>
            <a:r>
              <a:rPr lang="en-US" altLang="ko-KR" dirty="0"/>
              <a:t>3D </a:t>
            </a:r>
            <a:r>
              <a:rPr lang="en-US" altLang="ko-KR" dirty="0" smtClean="0"/>
              <a:t>Newton (</a:t>
            </a:r>
            <a:r>
              <a:rPr lang="en-US" altLang="ko-KR" dirty="0" err="1" smtClean="0"/>
              <a:t>Hanmed</a:t>
            </a:r>
            <a:r>
              <a:rPr lang="en-US" altLang="ko-KR" dirty="0" smtClean="0"/>
              <a:t> </a:t>
            </a:r>
            <a:r>
              <a:rPr lang="en-US" altLang="ko-KR" dirty="0"/>
              <a:t>Co., Ltd</a:t>
            </a:r>
            <a:r>
              <a:rPr lang="en-US" altLang="ko-KR" dirty="0" smtClean="0"/>
              <a:t>. </a:t>
            </a:r>
            <a:r>
              <a:rPr lang="en-US" altLang="ko-KR" dirty="0"/>
              <a:t>Korea) </a:t>
            </a:r>
            <a:r>
              <a:rPr lang="ko-KR" altLang="en-US" dirty="0" smtClean="0"/>
              <a:t>과 </a:t>
            </a:r>
            <a:r>
              <a:rPr lang="ko-KR" altLang="en-US" dirty="0"/>
              <a:t>같은 </a:t>
            </a:r>
            <a:r>
              <a:rPr lang="en-US" altLang="ko-KR" dirty="0"/>
              <a:t>3</a:t>
            </a:r>
            <a:r>
              <a:rPr lang="ko-KR" altLang="en-US" dirty="0"/>
              <a:t>차원 척추 안정화 </a:t>
            </a:r>
            <a:r>
              <a:rPr lang="ko-KR" altLang="en-US" dirty="0" smtClean="0"/>
              <a:t>운동기기가 </a:t>
            </a:r>
            <a:r>
              <a:rPr lang="ko-KR" altLang="en-US" dirty="0"/>
              <a:t>현재 </a:t>
            </a:r>
            <a:r>
              <a:rPr lang="ko-KR" altLang="en-US" dirty="0" smtClean="0"/>
              <a:t>병원 등에서 </a:t>
            </a:r>
            <a:r>
              <a:rPr lang="ko-KR" altLang="en-US" dirty="0"/>
              <a:t>활용되고 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하지만 아직까지 이러한 운동을 수행하는 동안 척추 근력의 변화</a:t>
            </a:r>
            <a:r>
              <a:rPr lang="en-US" altLang="ko-KR" dirty="0"/>
              <a:t>, </a:t>
            </a:r>
            <a:r>
              <a:rPr lang="ko-KR" altLang="en-US" dirty="0"/>
              <a:t>척추 근육의 </a:t>
            </a:r>
            <a:r>
              <a:rPr lang="ko-KR" altLang="en-US" dirty="0" err="1"/>
              <a:t>협응</a:t>
            </a:r>
            <a:r>
              <a:rPr lang="ko-KR" altLang="en-US" dirty="0"/>
              <a:t> 작용 등 척추 안정화 훈련이 척추에 미치는 영향에 대한 분석은 아직까지 이루어 지지 않았다</a:t>
            </a:r>
            <a:r>
              <a:rPr lang="en-US" altLang="ko-KR" dirty="0"/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4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49737" y="3429000"/>
            <a:ext cx="9243475" cy="2520000"/>
            <a:chOff x="-49737" y="2996952"/>
            <a:chExt cx="9243475" cy="2520000"/>
          </a:xfrm>
        </p:grpSpPr>
        <p:graphicFrame>
          <p:nvGraphicFramePr>
            <p:cNvPr id="34" name="차트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2177078"/>
                </p:ext>
              </p:extLst>
            </p:nvPr>
          </p:nvGraphicFramePr>
          <p:xfrm>
            <a:off x="-49737" y="2996952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5" name="차트 3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965247810"/>
                </p:ext>
              </p:extLst>
            </p:nvPr>
          </p:nvGraphicFramePr>
          <p:xfrm>
            <a:off x="2353242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6" name="차트 3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34623616"/>
                </p:ext>
              </p:extLst>
            </p:nvPr>
          </p:nvGraphicFramePr>
          <p:xfrm>
            <a:off x="4585490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9" name="차트 3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763658381"/>
                </p:ext>
              </p:extLst>
            </p:nvPr>
          </p:nvGraphicFramePr>
          <p:xfrm>
            <a:off x="6817738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Muscle force </a:t>
            </a:r>
            <a:r>
              <a:rPr lang="en-US" altLang="ko-KR" sz="2400" b="1" dirty="0"/>
              <a:t>in N </a:t>
            </a:r>
            <a:r>
              <a:rPr lang="en-US" altLang="ko-KR" sz="2400" b="1" dirty="0" smtClean="0"/>
              <a:t>– Lumbar </a:t>
            </a:r>
            <a:r>
              <a:rPr lang="en-US" altLang="ko-KR" sz="2400" b="1" dirty="0" err="1"/>
              <a:t>M</a:t>
            </a:r>
            <a:r>
              <a:rPr lang="en-US" altLang="ko-KR" sz="2400" b="1" dirty="0" err="1" smtClean="0"/>
              <a:t>ultifidi</a:t>
            </a:r>
            <a:endParaRPr lang="en-US" altLang="ko-KR" sz="2400" b="1" dirty="0" smtClean="0"/>
          </a:p>
        </p:txBody>
      </p: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그룹 41"/>
          <p:cNvGrpSpPr/>
          <p:nvPr/>
        </p:nvGrpSpPr>
        <p:grpSpPr>
          <a:xfrm>
            <a:off x="1178494" y="2780928"/>
            <a:ext cx="7439442" cy="926692"/>
            <a:chOff x="1178494" y="2780928"/>
            <a:chExt cx="7439442" cy="926692"/>
          </a:xfrm>
        </p:grpSpPr>
        <p:pic>
          <p:nvPicPr>
            <p:cNvPr id="43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pic>
        <p:nvPicPr>
          <p:cNvPr id="41" name="Picture 2" descr="D:\Research\Documents\Publications\Journal\2012\Core muscle strengthening\Tables and Figures\Hanmed\Pictures\Wholebody\LumbarSpine2.tif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47688"/>
            <a:ext cx="1164925" cy="20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직선 화살표 연결선 47"/>
          <p:cNvCxnSpPr/>
          <p:nvPr/>
        </p:nvCxnSpPr>
        <p:spPr>
          <a:xfrm flipH="1">
            <a:off x="6660232" y="1684258"/>
            <a:ext cx="72008" cy="134289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 flipH="1">
            <a:off x="6696236" y="1988840"/>
            <a:ext cx="108012" cy="110864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56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Research\Documents\Publications\Journal\2012\Core muscle strengthening\Tables and Figures\Hanmed\Pictures\Wholebody\LumbarSpine2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5427" y="1147688"/>
            <a:ext cx="1164925" cy="20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직선 화살표 연결선 47"/>
          <p:cNvCxnSpPr/>
          <p:nvPr/>
        </p:nvCxnSpPr>
        <p:spPr>
          <a:xfrm>
            <a:off x="7308304" y="1301155"/>
            <a:ext cx="144016" cy="180961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 flipH="1">
            <a:off x="7254298" y="1651642"/>
            <a:ext cx="108012" cy="110864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-49737" y="3429280"/>
            <a:ext cx="9243475" cy="2520000"/>
            <a:chOff x="-49737" y="2997232"/>
            <a:chExt cx="9243475" cy="2520000"/>
          </a:xfrm>
        </p:grpSpPr>
        <p:graphicFrame>
          <p:nvGraphicFramePr>
            <p:cNvPr id="42" name="차트 4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303470612"/>
                </p:ext>
              </p:extLst>
            </p:nvPr>
          </p:nvGraphicFramePr>
          <p:xfrm>
            <a:off x="-49737" y="2997232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3" name="차트 4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00122755"/>
                </p:ext>
              </p:extLst>
            </p:nvPr>
          </p:nvGraphicFramePr>
          <p:xfrm>
            <a:off x="2353242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4" name="차트 4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560778446"/>
                </p:ext>
              </p:extLst>
            </p:nvPr>
          </p:nvGraphicFramePr>
          <p:xfrm>
            <a:off x="4585490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5" name="차트 4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4243445674"/>
                </p:ext>
              </p:extLst>
            </p:nvPr>
          </p:nvGraphicFramePr>
          <p:xfrm>
            <a:off x="6817738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Muscle force </a:t>
            </a:r>
            <a:r>
              <a:rPr lang="en-US" altLang="ko-KR" sz="2400" b="1" dirty="0"/>
              <a:t>in </a:t>
            </a:r>
            <a:r>
              <a:rPr lang="en-US" altLang="ko-KR" sz="2400" b="1" dirty="0" smtClean="0"/>
              <a:t>N – Front muscles </a:t>
            </a:r>
          </a:p>
          <a:p>
            <a:r>
              <a:rPr lang="en-US" altLang="ko-KR" sz="2400" b="1" dirty="0" smtClean="0"/>
              <a:t>(</a:t>
            </a:r>
            <a:r>
              <a:rPr lang="en-US" altLang="ko-KR" b="1" dirty="0" smtClean="0"/>
              <a:t>psoas </a:t>
            </a:r>
            <a:r>
              <a:rPr lang="en-US" altLang="ko-KR" b="1" dirty="0"/>
              <a:t>major, </a:t>
            </a:r>
            <a:r>
              <a:rPr lang="en-US" altLang="ko-KR" b="1" dirty="0" err="1"/>
              <a:t>quadratus</a:t>
            </a:r>
            <a:r>
              <a:rPr lang="en-US" altLang="ko-KR" b="1" dirty="0"/>
              <a:t> </a:t>
            </a:r>
            <a:r>
              <a:rPr lang="en-US" altLang="ko-KR" b="1" dirty="0" err="1"/>
              <a:t>lumborum</a:t>
            </a:r>
            <a:r>
              <a:rPr lang="en-US" altLang="ko-KR" b="1" dirty="0"/>
              <a:t>, </a:t>
            </a:r>
            <a:endParaRPr lang="en-US" altLang="ko-KR" b="1" dirty="0" smtClean="0"/>
          </a:p>
          <a:p>
            <a:r>
              <a:rPr lang="en-US" altLang="ko-KR" b="1" dirty="0" smtClean="0"/>
              <a:t>and </a:t>
            </a:r>
            <a:r>
              <a:rPr lang="en-US" altLang="ko-KR" b="1" dirty="0"/>
              <a:t>internal and external </a:t>
            </a:r>
            <a:r>
              <a:rPr lang="en-US" altLang="ko-KR" b="1" dirty="0" err="1" smtClean="0"/>
              <a:t>obliques</a:t>
            </a:r>
            <a:r>
              <a:rPr lang="en-US" altLang="ko-KR" sz="2400" b="1" dirty="0" smtClean="0"/>
              <a:t>)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그룹 33"/>
          <p:cNvGrpSpPr/>
          <p:nvPr/>
        </p:nvGrpSpPr>
        <p:grpSpPr>
          <a:xfrm>
            <a:off x="1178494" y="2780928"/>
            <a:ext cx="7439442" cy="926692"/>
            <a:chOff x="1178494" y="2780928"/>
            <a:chExt cx="7439442" cy="926692"/>
          </a:xfrm>
        </p:grpSpPr>
        <p:pic>
          <p:nvPicPr>
            <p:cNvPr id="3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cxnSp>
        <p:nvCxnSpPr>
          <p:cNvPr id="50" name="직선 화살표 연결선 49"/>
          <p:cNvCxnSpPr/>
          <p:nvPr/>
        </p:nvCxnSpPr>
        <p:spPr>
          <a:xfrm>
            <a:off x="7452320" y="1556792"/>
            <a:ext cx="72008" cy="134724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 flipH="1">
            <a:off x="7596336" y="1556792"/>
            <a:ext cx="144016" cy="140421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4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-49737" y="3429000"/>
            <a:ext cx="9243475" cy="2520000"/>
            <a:chOff x="-49737" y="2996952"/>
            <a:chExt cx="9243475" cy="2520000"/>
          </a:xfrm>
        </p:grpSpPr>
        <p:graphicFrame>
          <p:nvGraphicFramePr>
            <p:cNvPr id="42" name="차트 4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614644107"/>
                </p:ext>
              </p:extLst>
            </p:nvPr>
          </p:nvGraphicFramePr>
          <p:xfrm>
            <a:off x="-49737" y="2996952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3" name="차트 4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421977452"/>
                </p:ext>
              </p:extLst>
            </p:nvPr>
          </p:nvGraphicFramePr>
          <p:xfrm>
            <a:off x="2353242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4" name="차트 4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616638124"/>
                </p:ext>
              </p:extLst>
            </p:nvPr>
          </p:nvGraphicFramePr>
          <p:xfrm>
            <a:off x="4585490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5" name="차트 4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655934266"/>
                </p:ext>
              </p:extLst>
            </p:nvPr>
          </p:nvGraphicFramePr>
          <p:xfrm>
            <a:off x="6817738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Muscle force </a:t>
            </a:r>
            <a:r>
              <a:rPr lang="en-US" altLang="ko-KR" sz="2400" b="1" dirty="0"/>
              <a:t>in </a:t>
            </a:r>
            <a:r>
              <a:rPr lang="en-US" altLang="ko-KR" sz="2400" b="1" dirty="0" smtClean="0"/>
              <a:t>N – Short </a:t>
            </a:r>
            <a:r>
              <a:rPr lang="en-US" altLang="ko-KR" sz="2400" b="1" dirty="0"/>
              <a:t>muscles 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(</a:t>
            </a:r>
            <a:r>
              <a:rPr lang="en-US" altLang="ko-KR" b="1" dirty="0" err="1"/>
              <a:t>interspinales</a:t>
            </a:r>
            <a:r>
              <a:rPr lang="en-US" altLang="ko-KR" b="1" dirty="0"/>
              <a:t>, </a:t>
            </a:r>
            <a:r>
              <a:rPr lang="en-US" altLang="ko-KR" b="1" dirty="0" err="1"/>
              <a:t>intertransversarii</a:t>
            </a:r>
            <a:r>
              <a:rPr lang="en-US" altLang="ko-KR" b="1" dirty="0"/>
              <a:t> and </a:t>
            </a:r>
            <a:r>
              <a:rPr lang="en-US" altLang="ko-KR" b="1" dirty="0" err="1" smtClean="0"/>
              <a:t>rotatores</a:t>
            </a:r>
            <a:r>
              <a:rPr lang="en-US" altLang="ko-KR" sz="2400" b="1" dirty="0" smtClean="0"/>
              <a:t>)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그룹 33"/>
          <p:cNvGrpSpPr/>
          <p:nvPr/>
        </p:nvGrpSpPr>
        <p:grpSpPr>
          <a:xfrm>
            <a:off x="1178494" y="2780928"/>
            <a:ext cx="7439442" cy="926692"/>
            <a:chOff x="1178494" y="2780928"/>
            <a:chExt cx="7439442" cy="926692"/>
          </a:xfrm>
        </p:grpSpPr>
        <p:pic>
          <p:nvPicPr>
            <p:cNvPr id="3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pic>
        <p:nvPicPr>
          <p:cNvPr id="41" name="Picture 2" descr="D:\Research\Documents\Publications\Journal\2012\Core muscle strengthening\Tables and Figures\Hanmed\Pictures\Wholebody\LumbarSpine2.tif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5427" y="1147688"/>
            <a:ext cx="1164925" cy="20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직선 화살표 연결선 47"/>
          <p:cNvCxnSpPr/>
          <p:nvPr/>
        </p:nvCxnSpPr>
        <p:spPr>
          <a:xfrm>
            <a:off x="7085881" y="1820241"/>
            <a:ext cx="0" cy="36009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>
            <a:off x="6840252" y="1651642"/>
            <a:ext cx="108012" cy="33719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>
            <a:off x="7092280" y="1621400"/>
            <a:ext cx="72008" cy="55893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87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49737" y="3429280"/>
            <a:ext cx="9243475" cy="2520000"/>
            <a:chOff x="-49737" y="2997232"/>
            <a:chExt cx="9243475" cy="2520000"/>
          </a:xfrm>
        </p:grpSpPr>
        <p:graphicFrame>
          <p:nvGraphicFramePr>
            <p:cNvPr id="34" name="차트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818465891"/>
                </p:ext>
              </p:extLst>
            </p:nvPr>
          </p:nvGraphicFramePr>
          <p:xfrm>
            <a:off x="-49737" y="2997232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5" name="차트 3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388908084"/>
                </p:ext>
              </p:extLst>
            </p:nvPr>
          </p:nvGraphicFramePr>
          <p:xfrm>
            <a:off x="2353242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6" name="차트 3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072174085"/>
                </p:ext>
              </p:extLst>
            </p:nvPr>
          </p:nvGraphicFramePr>
          <p:xfrm>
            <a:off x="4585490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9" name="차트 3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679300070"/>
                </p:ext>
              </p:extLst>
            </p:nvPr>
          </p:nvGraphicFramePr>
          <p:xfrm>
            <a:off x="6817738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Muscle force </a:t>
            </a:r>
            <a:r>
              <a:rPr lang="en-US" altLang="ko-KR" sz="2400" b="1" dirty="0"/>
              <a:t>in </a:t>
            </a:r>
            <a:r>
              <a:rPr lang="en-US" altLang="ko-KR" sz="2400" b="1" dirty="0" smtClean="0"/>
              <a:t>N </a:t>
            </a:r>
          </a:p>
          <a:p>
            <a:r>
              <a:rPr lang="en-US" altLang="ko-KR" sz="2400" b="1" dirty="0" smtClean="0"/>
              <a:t>– Rectus </a:t>
            </a:r>
            <a:r>
              <a:rPr lang="en-US" altLang="ko-KR" sz="2400" b="1" dirty="0" err="1" smtClean="0"/>
              <a:t>Abdominis</a:t>
            </a:r>
            <a:endParaRPr lang="en-US" altLang="ko-KR" sz="2400" b="1" dirty="0" smtClean="0"/>
          </a:p>
        </p:txBody>
      </p: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그룹 41"/>
          <p:cNvGrpSpPr/>
          <p:nvPr/>
        </p:nvGrpSpPr>
        <p:grpSpPr>
          <a:xfrm>
            <a:off x="1178494" y="2708920"/>
            <a:ext cx="7439442" cy="926692"/>
            <a:chOff x="1178494" y="2780928"/>
            <a:chExt cx="7439442" cy="926692"/>
          </a:xfrm>
        </p:grpSpPr>
        <p:pic>
          <p:nvPicPr>
            <p:cNvPr id="43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pic>
        <p:nvPicPr>
          <p:cNvPr id="41" name="Picture 2" descr="D:\Research\Documents\Publications\Journal\2012\Core muscle strengthening\Tables and Figures\Hanmed\Pictures\Wholebody\LumbarSpine2.tif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5427" y="1147688"/>
            <a:ext cx="1164925" cy="20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직선 화살표 연결선 50"/>
          <p:cNvCxnSpPr/>
          <p:nvPr/>
        </p:nvCxnSpPr>
        <p:spPr>
          <a:xfrm flipH="1">
            <a:off x="7740352" y="1499592"/>
            <a:ext cx="102012" cy="146159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78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32656" y="1331640"/>
            <a:ext cx="848781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smtClean="0"/>
              <a:t>세 </a:t>
            </a:r>
            <a:r>
              <a:rPr lang="ko-KR" altLang="en-US" dirty="0" err="1" smtClean="0"/>
              <a:t>관절력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성분중</a:t>
            </a:r>
            <a:r>
              <a:rPr lang="ko-KR" altLang="en-US" dirty="0" smtClean="0"/>
              <a:t> </a:t>
            </a:r>
            <a:r>
              <a:rPr lang="en-US" altLang="ko-KR" dirty="0" smtClean="0"/>
              <a:t>X </a:t>
            </a:r>
            <a:r>
              <a:rPr lang="ko-KR" altLang="en-US" dirty="0" smtClean="0"/>
              <a:t>방향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Fx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</a:t>
            </a:r>
            <a:r>
              <a:rPr lang="ko-KR" altLang="en-US" dirty="0" err="1" smtClean="0"/>
              <a:t>축방향</a:t>
            </a:r>
            <a:r>
              <a:rPr lang="ko-KR" altLang="en-US" dirty="0" smtClean="0"/>
              <a:t> 회전 </a:t>
            </a:r>
            <a:r>
              <a:rPr lang="en-US" altLang="ko-KR" dirty="0" smtClean="0"/>
              <a:t>60</a:t>
            </a:r>
            <a:r>
              <a:rPr lang="ko-KR" altLang="en-US" dirty="0" smtClean="0"/>
              <a:t>도와 </a:t>
            </a:r>
            <a:r>
              <a:rPr lang="ko-KR" altLang="en-US" dirty="0" err="1" smtClean="0"/>
              <a:t>후방향</a:t>
            </a:r>
            <a:r>
              <a:rPr lang="ko-KR" altLang="en-US" dirty="0" smtClean="0"/>
              <a:t>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도 기울기 </a:t>
            </a:r>
            <a:r>
              <a:rPr lang="ko-KR" altLang="en-US" dirty="0" err="1" smtClean="0"/>
              <a:t>결합시</a:t>
            </a:r>
            <a:r>
              <a:rPr lang="en-US" altLang="ko-KR" dirty="0" smtClean="0"/>
              <a:t> L5-Sa </a:t>
            </a:r>
            <a:r>
              <a:rPr lang="ko-KR" altLang="en-US" dirty="0" smtClean="0"/>
              <a:t>관절에서 가장 큰 </a:t>
            </a:r>
            <a:r>
              <a:rPr lang="ko-KR" altLang="en-US" dirty="0" err="1" smtClean="0"/>
              <a:t>관절력</a:t>
            </a:r>
            <a:r>
              <a:rPr lang="ko-KR" altLang="en-US" dirty="0" smtClean="0"/>
              <a:t> 변화 </a:t>
            </a:r>
            <a:r>
              <a:rPr lang="en-US" altLang="ko-KR" dirty="0" smtClean="0"/>
              <a:t>(512 N </a:t>
            </a:r>
            <a:r>
              <a:rPr lang="ko-KR" altLang="en-US" dirty="0" smtClean="0"/>
              <a:t>증가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보였다</a:t>
            </a:r>
            <a:r>
              <a:rPr lang="en-US" altLang="ko-KR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dirty="0" smtClean="0"/>
              <a:t>Y </a:t>
            </a:r>
            <a:r>
              <a:rPr lang="ko-KR" altLang="en-US" dirty="0"/>
              <a:t>방향 </a:t>
            </a:r>
            <a:r>
              <a:rPr lang="en-US" altLang="ko-KR" dirty="0"/>
              <a:t>(</a:t>
            </a:r>
            <a:r>
              <a:rPr lang="en-US" altLang="ko-KR" dirty="0" err="1" smtClean="0"/>
              <a:t>Fy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</a:t>
            </a:r>
            <a:r>
              <a:rPr lang="ko-KR" altLang="en-US" dirty="0" err="1" smtClean="0"/>
              <a:t>후방향</a:t>
            </a:r>
            <a:r>
              <a:rPr lang="ko-KR" altLang="en-US" dirty="0" smtClean="0"/>
              <a:t> </a:t>
            </a:r>
            <a:r>
              <a:rPr lang="en-US" altLang="ko-KR" dirty="0"/>
              <a:t>40</a:t>
            </a:r>
            <a:r>
              <a:rPr lang="ko-KR" altLang="en-US" dirty="0"/>
              <a:t>도 </a:t>
            </a:r>
            <a:r>
              <a:rPr lang="ko-KR" altLang="en-US" dirty="0" err="1" smtClean="0"/>
              <a:t>기울기시</a:t>
            </a:r>
            <a:r>
              <a:rPr lang="en-US" altLang="ko-KR" dirty="0" smtClean="0"/>
              <a:t> L4-L5 </a:t>
            </a:r>
            <a:r>
              <a:rPr lang="ko-KR" altLang="en-US" dirty="0" smtClean="0"/>
              <a:t>관절에서 가장 </a:t>
            </a:r>
            <a:r>
              <a:rPr lang="ko-KR" altLang="en-US" dirty="0"/>
              <a:t>큰 </a:t>
            </a:r>
            <a:r>
              <a:rPr lang="ko-KR" altLang="en-US" dirty="0" err="1"/>
              <a:t>관절력</a:t>
            </a:r>
            <a:r>
              <a:rPr lang="ko-KR" altLang="en-US" dirty="0"/>
              <a:t> 변화 </a:t>
            </a:r>
            <a:r>
              <a:rPr lang="en-US" altLang="ko-KR" dirty="0" smtClean="0"/>
              <a:t>(1432 N </a:t>
            </a:r>
            <a:r>
              <a:rPr lang="ko-KR" altLang="en-US" dirty="0" smtClean="0"/>
              <a:t>증가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</a:t>
            </a:r>
            <a:r>
              <a:rPr lang="ko-KR" altLang="en-US" dirty="0"/>
              <a:t>보였다</a:t>
            </a:r>
            <a:r>
              <a:rPr lang="en-US" altLang="ko-KR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dirty="0" smtClean="0"/>
              <a:t>Z </a:t>
            </a:r>
            <a:r>
              <a:rPr lang="ko-KR" altLang="en-US" dirty="0"/>
              <a:t>방향 </a:t>
            </a:r>
            <a:r>
              <a:rPr lang="en-US" altLang="ko-KR" dirty="0"/>
              <a:t>(</a:t>
            </a:r>
            <a:r>
              <a:rPr lang="en-US" altLang="ko-KR" dirty="0" err="1"/>
              <a:t>Fz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경우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축방향</a:t>
            </a:r>
            <a:r>
              <a:rPr lang="ko-KR" altLang="en-US" dirty="0" smtClean="0"/>
              <a:t> </a:t>
            </a:r>
            <a:r>
              <a:rPr lang="en-US" altLang="ko-KR" dirty="0" smtClean="0"/>
              <a:t>60</a:t>
            </a:r>
            <a:r>
              <a:rPr lang="ko-KR" altLang="en-US" dirty="0" smtClean="0"/>
              <a:t>도 회전과 </a:t>
            </a:r>
            <a:r>
              <a:rPr lang="ko-KR" altLang="en-US" dirty="0" err="1" smtClean="0"/>
              <a:t>전방향</a:t>
            </a:r>
            <a:r>
              <a:rPr lang="ko-KR" altLang="en-US" dirty="0" smtClean="0"/>
              <a:t>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도 기울기를 결합한 경우가 </a:t>
            </a:r>
            <a:r>
              <a:rPr lang="en-US" altLang="ko-KR" dirty="0" smtClean="0"/>
              <a:t>L1-L2 </a:t>
            </a:r>
            <a:r>
              <a:rPr lang="ko-KR" altLang="en-US" dirty="0" smtClean="0"/>
              <a:t>관절에서 가장 큰 </a:t>
            </a:r>
            <a:r>
              <a:rPr lang="ko-KR" altLang="en-US" dirty="0" err="1" smtClean="0"/>
              <a:t>관절력</a:t>
            </a:r>
            <a:r>
              <a:rPr lang="ko-KR" altLang="en-US" dirty="0" smtClean="0"/>
              <a:t> 변화 </a:t>
            </a:r>
            <a:r>
              <a:rPr lang="en-US" altLang="ko-KR" dirty="0" smtClean="0"/>
              <a:t>(88 N)</a:t>
            </a:r>
            <a:r>
              <a:rPr lang="ko-KR" altLang="en-US" dirty="0" smtClean="0"/>
              <a:t>를 보였다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smtClean="0"/>
              <a:t>근력의 경우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축방향</a:t>
            </a:r>
            <a:r>
              <a:rPr lang="ko-KR" altLang="en-US" dirty="0" smtClean="0"/>
              <a:t>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도 회전과 </a:t>
            </a:r>
            <a:r>
              <a:rPr lang="ko-KR" altLang="en-US" dirty="0" err="1" smtClean="0"/>
              <a:t>전방향</a:t>
            </a:r>
            <a:r>
              <a:rPr lang="ko-KR" altLang="en-US" dirty="0" smtClean="0"/>
              <a:t>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도 기울기를 결합한 경우에 양쪽 </a:t>
            </a:r>
            <a:r>
              <a:rPr lang="en-US" altLang="ko-KR" dirty="0" smtClean="0"/>
              <a:t>erector </a:t>
            </a:r>
            <a:r>
              <a:rPr lang="en-US" altLang="ko-KR" dirty="0" err="1" smtClean="0"/>
              <a:t>spinae</a:t>
            </a:r>
            <a:r>
              <a:rPr lang="en-US" altLang="ko-KR" dirty="0" smtClean="0"/>
              <a:t> (934 N) 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multifidi</a:t>
            </a:r>
            <a:r>
              <a:rPr lang="en-US" altLang="ko-KR" dirty="0" smtClean="0"/>
              <a:t> (111 N) </a:t>
            </a:r>
            <a:r>
              <a:rPr lang="ko-KR" altLang="en-US" dirty="0" smtClean="0"/>
              <a:t>에서 가장 큰 근력이 예측 되었다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smtClean="0"/>
              <a:t>전방근육</a:t>
            </a:r>
            <a:r>
              <a:rPr lang="en-US" altLang="ko-KR" dirty="0" smtClean="0"/>
              <a:t>(front muscle, 919 N)</a:t>
            </a:r>
            <a:r>
              <a:rPr lang="ko-KR" altLang="en-US" dirty="0" smtClean="0"/>
              <a:t>의 경우</a:t>
            </a:r>
            <a:r>
              <a:rPr lang="en-US" altLang="ko-KR" dirty="0" smtClean="0"/>
              <a:t>, 60</a:t>
            </a:r>
            <a:r>
              <a:rPr lang="ko-KR" altLang="en-US" dirty="0" smtClean="0"/>
              <a:t>도 </a:t>
            </a:r>
            <a:r>
              <a:rPr lang="ko-KR" altLang="en-US" dirty="0" err="1" smtClean="0"/>
              <a:t>축방향</a:t>
            </a:r>
            <a:r>
              <a:rPr lang="ko-KR" altLang="en-US" dirty="0" smtClean="0"/>
              <a:t> 회전과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도 </a:t>
            </a:r>
            <a:r>
              <a:rPr lang="ko-KR" altLang="en-US" dirty="0" err="1" smtClean="0"/>
              <a:t>후방향</a:t>
            </a:r>
            <a:r>
              <a:rPr lang="ko-KR" altLang="en-US" dirty="0" smtClean="0"/>
              <a:t> 기울기를 결합한 경우에서 우측 근력에 가장 큰 영향을 받았다</a:t>
            </a:r>
            <a:r>
              <a:rPr lang="en-US" altLang="ko-KR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dirty="0" smtClean="0"/>
              <a:t>Short </a:t>
            </a:r>
            <a:r>
              <a:rPr lang="en-US" altLang="ko-KR" dirty="0"/>
              <a:t>muscle</a:t>
            </a:r>
            <a:r>
              <a:rPr lang="ko-KR" altLang="en-US" dirty="0" smtClean="0"/>
              <a:t>들의 경</a:t>
            </a:r>
            <a:r>
              <a:rPr lang="ko-KR" altLang="en-US" dirty="0"/>
              <a:t>우</a:t>
            </a:r>
            <a:r>
              <a:rPr lang="ko-KR" altLang="en-US" dirty="0" smtClean="0"/>
              <a:t> </a:t>
            </a:r>
            <a:r>
              <a:rPr lang="ko-KR" altLang="en-US" dirty="0" err="1"/>
              <a:t>후방향</a:t>
            </a:r>
            <a:r>
              <a:rPr lang="ko-KR" altLang="en-US" dirty="0"/>
              <a:t>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도 </a:t>
            </a:r>
            <a:r>
              <a:rPr lang="ko-KR" altLang="en-US" dirty="0" err="1" smtClean="0"/>
              <a:t>기울기시</a:t>
            </a:r>
            <a:r>
              <a:rPr lang="ko-KR" altLang="en-US" dirty="0" smtClean="0"/>
              <a:t> 기여가 가장 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이것은 </a:t>
            </a:r>
            <a:r>
              <a:rPr lang="ko-KR" altLang="en-US" dirty="0" err="1" smtClean="0"/>
              <a:t>후방향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기울기시</a:t>
            </a:r>
            <a:r>
              <a:rPr lang="ko-KR" altLang="en-US" dirty="0" smtClean="0"/>
              <a:t> 전방의 </a:t>
            </a:r>
            <a:r>
              <a:rPr lang="en-US" altLang="ko-KR" dirty="0" smtClean="0"/>
              <a:t>front muscle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rectus </a:t>
            </a:r>
            <a:r>
              <a:rPr lang="en-US" altLang="ko-KR" dirty="0" err="1" smtClean="0"/>
              <a:t>abdominis</a:t>
            </a:r>
            <a:r>
              <a:rPr lang="ko-KR" altLang="en-US" dirty="0" smtClean="0"/>
              <a:t>의 근육이 주로 작동하는데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후방의  </a:t>
            </a:r>
            <a:r>
              <a:rPr lang="en-US" altLang="ko-KR" dirty="0" smtClean="0"/>
              <a:t>short muscle</a:t>
            </a:r>
            <a:r>
              <a:rPr lang="ko-KR" altLang="en-US" dirty="0" smtClean="0"/>
              <a:t>들의 기여</a:t>
            </a:r>
            <a:r>
              <a:rPr lang="ko-KR" altLang="en-US" dirty="0"/>
              <a:t>가</a:t>
            </a:r>
            <a:r>
              <a:rPr lang="ko-KR" altLang="en-US" dirty="0" smtClean="0"/>
              <a:t> </a:t>
            </a:r>
            <a:r>
              <a:rPr lang="en-US" altLang="ko-KR" dirty="0" smtClean="0"/>
              <a:t>joint reaction force</a:t>
            </a:r>
            <a:r>
              <a:rPr lang="ko-KR" altLang="en-US" dirty="0" smtClean="0"/>
              <a:t>를 낮추면서 안정화 자세를 </a:t>
            </a:r>
            <a:r>
              <a:rPr lang="ko-KR" altLang="en-US" dirty="0" smtClean="0"/>
              <a:t>유지하는 것으로 </a:t>
            </a:r>
            <a:r>
              <a:rPr lang="ko-KR" altLang="en-US" dirty="0" smtClean="0"/>
              <a:t>추측된다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14147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32656" y="1331640"/>
            <a:ext cx="848781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기구의 </a:t>
            </a:r>
            <a:r>
              <a:rPr lang="ko-KR" altLang="en-US" sz="2000" dirty="0" err="1" smtClean="0"/>
              <a:t>축방향</a:t>
            </a:r>
            <a:r>
              <a:rPr lang="ko-KR" altLang="en-US" sz="2000" dirty="0" smtClean="0"/>
              <a:t> 회전과 전후 방향으로 기울기를 </a:t>
            </a:r>
            <a:r>
              <a:rPr lang="ko-KR" altLang="en-US" sz="2000" dirty="0" err="1" smtClean="0"/>
              <a:t>결합시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근력의 증가로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각 </a:t>
            </a:r>
            <a:r>
              <a:rPr lang="ko-KR" altLang="en-US" sz="2000" dirty="0" err="1" smtClean="0"/>
              <a:t>관절력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힘성분이</a:t>
            </a:r>
            <a:r>
              <a:rPr lang="ko-KR" altLang="en-US" sz="2000" dirty="0" smtClean="0"/>
              <a:t> 증가 하였다</a:t>
            </a:r>
            <a:r>
              <a:rPr lang="en-US" altLang="ko-KR" sz="2000" dirty="0" smtClean="0"/>
              <a:t>.</a:t>
            </a:r>
            <a:r>
              <a:rPr lang="en-US" altLang="ko-KR" sz="2000" dirty="0"/>
              <a:t> </a:t>
            </a:r>
            <a:endParaRPr lang="en-US" altLang="ko-KR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err="1" smtClean="0"/>
              <a:t>축방향</a:t>
            </a:r>
            <a:r>
              <a:rPr lang="ko-KR" altLang="en-US" sz="2000" dirty="0" smtClean="0"/>
              <a:t> 회전 </a:t>
            </a:r>
            <a:r>
              <a:rPr lang="en-US" altLang="ko-KR" sz="2000" dirty="0" smtClean="0"/>
              <a:t>40</a:t>
            </a:r>
            <a:r>
              <a:rPr lang="ko-KR" altLang="en-US" sz="2000" dirty="0" smtClean="0"/>
              <a:t>도에서 </a:t>
            </a:r>
            <a:r>
              <a:rPr lang="en-US" altLang="ko-KR" sz="2000" dirty="0" smtClean="0"/>
              <a:t>60</a:t>
            </a:r>
            <a:r>
              <a:rPr lang="ko-KR" altLang="en-US" sz="2000" dirty="0" smtClean="0"/>
              <a:t>도와 전후 최대 기울기 </a:t>
            </a:r>
            <a:r>
              <a:rPr lang="ko-KR" altLang="en-US" sz="2000" dirty="0" err="1" smtClean="0"/>
              <a:t>결합시</a:t>
            </a:r>
            <a:r>
              <a:rPr lang="ko-KR" altLang="en-US" sz="2000" dirty="0" smtClean="0"/>
              <a:t> 근육의 사용이 가장 크게 증가 하였다</a:t>
            </a:r>
            <a:r>
              <a:rPr lang="en-US" altLang="ko-KR" sz="2000" dirty="0" smtClean="0"/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본 연구에서</a:t>
            </a:r>
            <a:r>
              <a:rPr lang="ko-KR" altLang="en-US" sz="2000" dirty="0"/>
              <a:t>는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3D Newton </a:t>
            </a:r>
            <a:r>
              <a:rPr lang="ko-KR" altLang="en-US" sz="2000" dirty="0" smtClean="0"/>
              <a:t>기기를 이용한 척추 안정화 운동시 척추 근육의 운동 효과가 있음을 관찰할 수 있었다</a:t>
            </a:r>
            <a:r>
              <a:rPr lang="en-US" altLang="ko-KR" sz="2000" dirty="0" smtClean="0"/>
              <a:t>. </a:t>
            </a:r>
            <a:endParaRPr lang="en-US" altLang="ko-KR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7414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08173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rgbClr val="FF0000"/>
                </a:solidFill>
              </a:rPr>
              <a:t>이에 </a:t>
            </a:r>
            <a:r>
              <a:rPr lang="ko-KR" altLang="en-US" sz="2400" dirty="0">
                <a:solidFill>
                  <a:srgbClr val="FF0000"/>
                </a:solidFill>
              </a:rPr>
              <a:t>본 </a:t>
            </a:r>
            <a:r>
              <a:rPr lang="ko-KR" altLang="en-US" sz="2400" dirty="0" smtClean="0">
                <a:solidFill>
                  <a:srgbClr val="FF0000"/>
                </a:solidFill>
              </a:rPr>
              <a:t>연구에서는 </a:t>
            </a:r>
            <a:r>
              <a:rPr lang="en-US" altLang="ko-KR" sz="2400" dirty="0" smtClean="0">
                <a:solidFill>
                  <a:srgbClr val="FF0000"/>
                </a:solidFill>
              </a:rPr>
              <a:t>3D </a:t>
            </a:r>
            <a:r>
              <a:rPr lang="en-US" altLang="ko-KR" sz="2400" dirty="0">
                <a:solidFill>
                  <a:srgbClr val="FF0000"/>
                </a:solidFill>
              </a:rPr>
              <a:t>Newton </a:t>
            </a:r>
            <a:r>
              <a:rPr lang="ko-KR" altLang="en-US" sz="2400" dirty="0" smtClean="0">
                <a:solidFill>
                  <a:srgbClr val="FF0000"/>
                </a:solidFill>
              </a:rPr>
              <a:t>기기를 이용한 척추 </a:t>
            </a:r>
            <a:r>
              <a:rPr lang="ko-KR" altLang="en-US" sz="2400" dirty="0">
                <a:solidFill>
                  <a:srgbClr val="FF0000"/>
                </a:solidFill>
              </a:rPr>
              <a:t>안정화 운동을 척추 </a:t>
            </a:r>
            <a:r>
              <a:rPr lang="ko-KR" altLang="en-US" sz="2400" dirty="0" smtClean="0">
                <a:solidFill>
                  <a:srgbClr val="FF0000"/>
                </a:solidFill>
              </a:rPr>
              <a:t>근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골격계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모델로 구현하여 </a:t>
            </a:r>
            <a:r>
              <a:rPr lang="ko-KR" altLang="en-US" sz="2400" dirty="0">
                <a:solidFill>
                  <a:srgbClr val="FF0000"/>
                </a:solidFill>
              </a:rPr>
              <a:t>척추 근력과 </a:t>
            </a:r>
            <a:r>
              <a:rPr lang="ko-KR" altLang="en-US" sz="2400" dirty="0" err="1">
                <a:solidFill>
                  <a:srgbClr val="FF0000"/>
                </a:solidFill>
              </a:rPr>
              <a:t>관절력의</a:t>
            </a:r>
            <a:r>
              <a:rPr lang="ko-KR" altLang="en-US" sz="2400" dirty="0">
                <a:solidFill>
                  <a:srgbClr val="FF0000"/>
                </a:solidFill>
              </a:rPr>
              <a:t> 변화를 관찰하였다</a:t>
            </a:r>
            <a:r>
              <a:rPr lang="en-US" altLang="ko-KR" sz="2400" dirty="0">
                <a:solidFill>
                  <a:srgbClr val="FF0000"/>
                </a:solidFill>
              </a:rPr>
              <a:t>.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24746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Objective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4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196754"/>
            <a:ext cx="8619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3D </a:t>
            </a:r>
            <a:r>
              <a:rPr lang="en-US" altLang="ko-KR" sz="2400" b="1" dirty="0" smtClean="0"/>
              <a:t>Newton</a:t>
            </a:r>
            <a:r>
              <a:rPr lang="ko-KR" altLang="en-US" sz="2400" b="1" dirty="0"/>
              <a:t>을 이용한 척추 안정화 </a:t>
            </a:r>
            <a:r>
              <a:rPr lang="ko-KR" altLang="en-US" sz="2400" b="1" dirty="0" smtClean="0"/>
              <a:t>운동 </a:t>
            </a:r>
            <a:r>
              <a:rPr lang="en-US" altLang="ko-KR" sz="2400" b="1" dirty="0" smtClean="0"/>
              <a:t>(</a:t>
            </a:r>
            <a:r>
              <a:rPr lang="en-US" altLang="ko-KR" b="1" dirty="0" err="1" smtClean="0"/>
              <a:t>Hanmed</a:t>
            </a:r>
            <a:r>
              <a:rPr lang="en-US" altLang="ko-KR" b="1" dirty="0" smtClean="0"/>
              <a:t> </a:t>
            </a:r>
            <a:r>
              <a:rPr lang="en-US" altLang="ko-KR" b="1" dirty="0"/>
              <a:t>Co., Ltd</a:t>
            </a:r>
            <a:r>
              <a:rPr lang="en-US" altLang="ko-KR" b="1" dirty="0" smtClean="0"/>
              <a:t>. </a:t>
            </a:r>
            <a:r>
              <a:rPr lang="en-US" altLang="ko-KR" b="1" dirty="0"/>
              <a:t>Korea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1691682" y="4800575"/>
            <a:ext cx="6357937" cy="428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1-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기울기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10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,20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 30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 40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회전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360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도에서의 신체 근육의 부하량 요소 계산</a:t>
            </a:r>
            <a:endParaRPr lang="en-US" altLang="ko-KR" sz="12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099" name="Picture 3" descr="D:\Research\KHUrelated\Research\Hanmed - 3D Newton\3DNewton0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214" y="1658419"/>
            <a:ext cx="3073730" cy="313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Research\KHUrelated\Research\Hanmed - 3D Newton\3DNewton0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355" y="1772816"/>
            <a:ext cx="298518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951" y="5373216"/>
            <a:ext cx="8284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운동 기기에 의하여 신체가 기울어 지게 되면</a:t>
            </a:r>
            <a:r>
              <a:rPr lang="en-US" altLang="ko-KR" dirty="0"/>
              <a:t>, </a:t>
            </a:r>
            <a:r>
              <a:rPr lang="ko-KR" altLang="en-US" dirty="0"/>
              <a:t>운동자는 상체의 자세 유지하기 위하여 척추 근육을 사용하게 된다</a:t>
            </a:r>
            <a:r>
              <a:rPr lang="en-US" altLang="ko-KR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이에 따라</a:t>
            </a:r>
            <a:r>
              <a:rPr lang="en-US" altLang="ko-KR" dirty="0"/>
              <a:t>, </a:t>
            </a:r>
            <a:r>
              <a:rPr lang="ko-KR" altLang="en-US" dirty="0"/>
              <a:t>척추 근력과 자중에 의한 하중이 척추에 부가된다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868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</a:t>
            </a:r>
            <a:endParaRPr lang="ko-KR" altLang="en-US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5800" y="1844824"/>
            <a:ext cx="7918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본 연구에서는 </a:t>
            </a:r>
            <a:r>
              <a:rPr lang="en-US" altLang="ko-KR" sz="2000" dirty="0" smtClean="0">
                <a:solidFill>
                  <a:schemeClr val="tx1"/>
                </a:solidFill>
                <a:ea typeface="굴림" charset="-127"/>
              </a:rPr>
              <a:t>Anybody 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Modeling </a:t>
            </a:r>
            <a:r>
              <a:rPr lang="en-US" altLang="ko-KR" sz="2000" dirty="0" smtClean="0">
                <a:solidFill>
                  <a:schemeClr val="tx1"/>
                </a:solidFill>
                <a:ea typeface="굴림" charset="-127"/>
              </a:rPr>
              <a:t>system </a:t>
            </a:r>
            <a:r>
              <a:rPr lang="en-GB" altLang="ko-KR" sz="2000" dirty="0">
                <a:solidFill>
                  <a:schemeClr val="tx1"/>
                </a:solidFill>
                <a:ea typeface="굴림" charset="-127"/>
              </a:rPr>
              <a:t>(</a:t>
            </a:r>
            <a:r>
              <a:rPr lang="en-GB" altLang="ko-KR" sz="2000" dirty="0" err="1">
                <a:solidFill>
                  <a:schemeClr val="tx1"/>
                </a:solidFill>
                <a:ea typeface="굴림" charset="-127"/>
              </a:rPr>
              <a:t>AnyBody</a:t>
            </a:r>
            <a:r>
              <a:rPr lang="en-GB" altLang="ko-KR" sz="2000" dirty="0">
                <a:solidFill>
                  <a:schemeClr val="tx1"/>
                </a:solidFill>
                <a:ea typeface="굴림" charset="-127"/>
              </a:rPr>
              <a:t> Technology, Aalborg, Denmark</a:t>
            </a:r>
            <a:r>
              <a:rPr lang="en-GB" altLang="ko-KR" sz="2000" dirty="0" smtClean="0">
                <a:solidFill>
                  <a:schemeClr val="tx1"/>
                </a:solidFill>
                <a:ea typeface="굴림" charset="-127"/>
              </a:rPr>
              <a:t>)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을 이용하여 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기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검증한 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요추 </a:t>
            </a:r>
            <a:r>
              <a:rPr lang="ko-KR" altLang="en-US" sz="2000" dirty="0" err="1">
                <a:solidFill>
                  <a:schemeClr val="tx1"/>
                </a:solidFill>
                <a:ea typeface="굴림" charset="-127"/>
              </a:rPr>
              <a:t>근골격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모델 </a:t>
            </a:r>
            <a:r>
              <a:rPr lang="en-GB" altLang="ko-KR" sz="2000" dirty="0">
                <a:solidFill>
                  <a:schemeClr val="tx1"/>
                </a:solidFill>
                <a:ea typeface="굴림" charset="-127"/>
              </a:rPr>
              <a:t>(Han et al. </a:t>
            </a:r>
            <a:r>
              <a:rPr lang="en-GB" altLang="ko-KR" sz="2000" dirty="0" smtClean="0">
                <a:solidFill>
                  <a:schemeClr val="tx1"/>
                </a:solidFill>
                <a:ea typeface="굴림" charset="-127"/>
              </a:rPr>
              <a:t>2011)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이 사용되었다</a:t>
            </a:r>
            <a:r>
              <a:rPr lang="en-US" altLang="ko-KR" sz="2000" dirty="0" smtClean="0">
                <a:solidFill>
                  <a:schemeClr val="tx1"/>
                </a:solidFill>
                <a:ea typeface="굴림" charset="-127"/>
              </a:rPr>
              <a:t>.</a:t>
            </a:r>
            <a:endParaRPr lang="en-GB" altLang="ko-KR" sz="2000" dirty="0" smtClean="0">
              <a:solidFill>
                <a:schemeClr val="tx1"/>
              </a:solidFill>
              <a:ea typeface="굴림" charset="-127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95600" y="3834358"/>
            <a:ext cx="5486400" cy="218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1pPr>
            <a:lvl2pPr marL="177800" indent="-177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00214B"/>
              </a:buClr>
              <a:buFont typeface="Arial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척추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모델은 척추 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부위의 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258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개의 표면 및 </a:t>
            </a:r>
            <a:r>
              <a:rPr lang="ko-KR" altLang="en-US" sz="2000" dirty="0" err="1">
                <a:solidFill>
                  <a:schemeClr val="tx1"/>
                </a:solidFill>
                <a:ea typeface="굴림" charset="-127"/>
              </a:rPr>
              <a:t>심부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 근육</a:t>
            </a:r>
          </a:p>
          <a:p>
            <a:pPr lvl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00214B"/>
              </a:buClr>
              <a:buFont typeface="Arial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각 운동분절에 </a:t>
            </a:r>
            <a:r>
              <a:rPr lang="ko-KR" altLang="en-US" sz="2000" dirty="0" err="1">
                <a:solidFill>
                  <a:schemeClr val="tx1"/>
                </a:solidFill>
                <a:ea typeface="굴림" charset="-127"/>
              </a:rPr>
              <a:t>추간판과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 인대를 대신한 적절한 운동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저항 및</a:t>
            </a:r>
            <a:endParaRPr lang="ko-KR" altLang="en-US" sz="2000" dirty="0">
              <a:solidFill>
                <a:schemeClr val="tx1"/>
              </a:solidFill>
              <a:ea typeface="굴림" charset="-127"/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00214B"/>
              </a:buClr>
              <a:buFont typeface="Arial" charset="0"/>
              <a:buChar char="•"/>
            </a:pPr>
            <a:r>
              <a:rPr lang="ko-KR" altLang="en-US" sz="2000" dirty="0" err="1" smtClean="0">
                <a:solidFill>
                  <a:schemeClr val="tx1"/>
                </a:solidFill>
                <a:ea typeface="굴림" charset="-127"/>
              </a:rPr>
              <a:t>후관절로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 구성되었다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.</a:t>
            </a:r>
          </a:p>
        </p:txBody>
      </p:sp>
      <p:pic>
        <p:nvPicPr>
          <p:cNvPr id="3075" name="Picture 3" descr="D:\Research\Documents\Publications\Conference\2012\CMBBE\Pictures\Spine_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80555"/>
            <a:ext cx="1419476" cy="32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/>
          <p:nvPr/>
        </p:nvSpPr>
        <p:spPr>
          <a:xfrm>
            <a:off x="2819400" y="3300958"/>
            <a:ext cx="287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Spine model description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96754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척추 </a:t>
            </a:r>
            <a:r>
              <a:rPr lang="ko-KR" altLang="en-US" sz="2400" b="1" dirty="0"/>
              <a:t>안정화 </a:t>
            </a:r>
            <a:r>
              <a:rPr lang="ko-KR" altLang="en-US" sz="2400" b="1" dirty="0" smtClean="0"/>
              <a:t>운동 구현을 위한 </a:t>
            </a:r>
            <a:r>
              <a:rPr lang="ko-KR" altLang="en-US" sz="2400" b="1" dirty="0" err="1" smtClean="0"/>
              <a:t>근골격계</a:t>
            </a:r>
            <a:r>
              <a:rPr lang="ko-KR" altLang="en-US" sz="2400" b="1" dirty="0" smtClean="0"/>
              <a:t> 모델링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1806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4727" y="601199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Front view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88698" y="601199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Side view</a:t>
            </a:r>
            <a:endParaRPr lang="ko-KR" altLang="en-US" dirty="0"/>
          </a:p>
        </p:txBody>
      </p:sp>
      <p:pic>
        <p:nvPicPr>
          <p:cNvPr id="5" name="Picture 3" descr="D:\Research\Documents\Publications\Journal\2012\Core muscle strengthening\Pictures\Figure1-1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317" y="2348880"/>
            <a:ext cx="2148611" cy="359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Research\Documents\Publications\Journal\2012\Core muscle strengthening\Pictures\Figure1-2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57428"/>
            <a:ext cx="1479061" cy="359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5800" y="1268760"/>
            <a:ext cx="7918450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기 검증된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모델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은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175cm, 72kg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의 건강한 남성에 대한 맞춤형 모델로 변형되었다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.</a:t>
            </a:r>
          </a:p>
          <a:p>
            <a:pPr marL="342900" indent="-342900"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모델에는 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90N/cm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의 강도를 가지는 근육이 부착되었다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52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5147900"/>
            <a:ext cx="403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Transverse (axial) rotation angle: 90D</a:t>
            </a:r>
            <a:endParaRPr lang="ko-KR" altLang="en-US" dirty="0"/>
          </a:p>
        </p:txBody>
      </p:sp>
      <p:grpSp>
        <p:nvGrpSpPr>
          <p:cNvPr id="5" name="그룹 4"/>
          <p:cNvGrpSpPr>
            <a:grpSpLocks noChangeAspect="1"/>
          </p:cNvGrpSpPr>
          <p:nvPr/>
        </p:nvGrpSpPr>
        <p:grpSpPr>
          <a:xfrm>
            <a:off x="5220072" y="1196752"/>
            <a:ext cx="3304445" cy="3908175"/>
            <a:chOff x="5220072" y="1465041"/>
            <a:chExt cx="3795309" cy="4488721"/>
          </a:xfrm>
        </p:grpSpPr>
        <p:pic>
          <p:nvPicPr>
            <p:cNvPr id="16" name="Picture 2" descr="D:\Research\Documents\Publications\Journal\2012\Core muscle strengthening\Tables and Figures\Pictures\Neutral_Sideview_2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452" y="2050056"/>
              <a:ext cx="836167" cy="3903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그룹 16"/>
            <p:cNvGrpSpPr/>
            <p:nvPr/>
          </p:nvGrpSpPr>
          <p:grpSpPr>
            <a:xfrm>
              <a:off x="6340352" y="1772818"/>
              <a:ext cx="1394359" cy="2429425"/>
              <a:chOff x="3373733" y="1772816"/>
              <a:chExt cx="1394359" cy="2429425"/>
            </a:xfrm>
          </p:grpSpPr>
          <p:cxnSp>
            <p:nvCxnSpPr>
              <p:cNvPr id="22" name="직선 화살표 연결선 21"/>
              <p:cNvCxnSpPr/>
              <p:nvPr/>
            </p:nvCxnSpPr>
            <p:spPr>
              <a:xfrm flipV="1">
                <a:off x="4065427" y="1772816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화살표 연결선 22"/>
              <p:cNvCxnSpPr/>
              <p:nvPr/>
            </p:nvCxnSpPr>
            <p:spPr>
              <a:xfrm rot="1800000" flipV="1">
                <a:off x="4608184" y="1916951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화살표 연결선 23"/>
              <p:cNvCxnSpPr/>
              <p:nvPr/>
            </p:nvCxnSpPr>
            <p:spPr>
              <a:xfrm rot="1200000" flipV="1">
                <a:off x="4443264" y="1854700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화살표 연결선 24"/>
              <p:cNvCxnSpPr/>
              <p:nvPr/>
            </p:nvCxnSpPr>
            <p:spPr>
              <a:xfrm rot="600000" flipV="1">
                <a:off x="4255485" y="1789463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화살표 연결선 25"/>
              <p:cNvCxnSpPr/>
              <p:nvPr/>
            </p:nvCxnSpPr>
            <p:spPr>
              <a:xfrm rot="2400000" flipV="1">
                <a:off x="4768092" y="2041498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화살표 연결선 26"/>
              <p:cNvCxnSpPr/>
              <p:nvPr/>
            </p:nvCxnSpPr>
            <p:spPr>
              <a:xfrm rot="-1800000" flipV="1">
                <a:off x="3527824" y="1917694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화살표 연결선 27"/>
              <p:cNvCxnSpPr/>
              <p:nvPr/>
            </p:nvCxnSpPr>
            <p:spPr>
              <a:xfrm rot="-1200000" flipV="1">
                <a:off x="3717246" y="1855443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화살표 연결선 28"/>
              <p:cNvCxnSpPr/>
              <p:nvPr/>
            </p:nvCxnSpPr>
            <p:spPr>
              <a:xfrm rot="-600000" flipV="1">
                <a:off x="3895445" y="1790206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화살표 연결선 29"/>
              <p:cNvCxnSpPr/>
              <p:nvPr/>
            </p:nvCxnSpPr>
            <p:spPr>
              <a:xfrm rot="-2400000" flipV="1">
                <a:off x="3373733" y="2042241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8402713" y="2041105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- 40 °</a:t>
              </a:r>
              <a:endParaRPr lang="ko-KR" altLang="en-US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20072" y="204110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40 °</a:t>
              </a:r>
              <a:endParaRPr lang="ko-KR" altLang="en-US" sz="1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0545" y="1465041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0 °</a:t>
              </a:r>
              <a:endParaRPr lang="ko-KR" altLang="en-US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60582" y="162880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20 °</a:t>
              </a:r>
              <a:endParaRPr lang="ko-KR" altLang="en-US" sz="1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26449" y="1628802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- 20 °</a:t>
              </a:r>
              <a:endParaRPr lang="ko-KR" altLang="en-US" sz="1400" b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292080" y="5147900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Sagittal tilting angle: -40D to 40D</a:t>
            </a:r>
            <a:endParaRPr lang="ko-KR" altLang="en-US" dirty="0"/>
          </a:p>
        </p:txBody>
      </p:sp>
      <p:sp>
        <p:nvSpPr>
          <p:cNvPr id="4" name="덧셈 기호 3"/>
          <p:cNvSpPr/>
          <p:nvPr/>
        </p:nvSpPr>
        <p:spPr>
          <a:xfrm>
            <a:off x="4629718" y="2852936"/>
            <a:ext cx="863547" cy="936104"/>
          </a:xfrm>
          <a:prstGeom prst="mathPlus">
            <a:avLst>
              <a:gd name="adj1" fmla="val 113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467544" y="1196752"/>
            <a:ext cx="4069497" cy="3562001"/>
            <a:chOff x="467544" y="1465041"/>
            <a:chExt cx="4069497" cy="3562001"/>
          </a:xfrm>
        </p:grpSpPr>
        <p:grpSp>
          <p:nvGrpSpPr>
            <p:cNvPr id="50" name="그룹 49"/>
            <p:cNvGrpSpPr/>
            <p:nvPr/>
          </p:nvGrpSpPr>
          <p:grpSpPr>
            <a:xfrm>
              <a:off x="467544" y="1772816"/>
              <a:ext cx="3565835" cy="3254226"/>
              <a:chOff x="1043608" y="2492896"/>
              <a:chExt cx="3565834" cy="3254226"/>
            </a:xfrm>
          </p:grpSpPr>
          <p:pic>
            <p:nvPicPr>
              <p:cNvPr id="51" name="Picture 2" descr="D:\Research\Documents\Publications\Journal\2012\Core muscle strengthening\Tables and Figures\Pictures\Neutral_Topview_2.bmp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3717032"/>
                <a:ext cx="2809706" cy="2030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2" name="그룹 51"/>
              <p:cNvGrpSpPr/>
              <p:nvPr/>
            </p:nvGrpSpPr>
            <p:grpSpPr>
              <a:xfrm>
                <a:off x="2301992" y="2492896"/>
                <a:ext cx="2307450" cy="2304135"/>
                <a:chOff x="2301992" y="2492896"/>
                <a:chExt cx="2307450" cy="2304135"/>
              </a:xfrm>
            </p:grpSpPr>
            <p:cxnSp>
              <p:nvCxnSpPr>
                <p:cNvPr id="53" name="직선 화살표 연결선 52"/>
                <p:cNvCxnSpPr/>
                <p:nvPr/>
              </p:nvCxnSpPr>
              <p:spPr>
                <a:xfrm flipV="1">
                  <a:off x="2446685" y="2492896"/>
                  <a:ext cx="0" cy="2160000"/>
                </a:xfrm>
                <a:prstGeom prst="straightConnector1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직선 화살표 연결선 53"/>
                <p:cNvCxnSpPr/>
                <p:nvPr/>
              </p:nvCxnSpPr>
              <p:spPr>
                <a:xfrm rot="1800000" flipV="1">
                  <a:off x="2989442" y="2637031"/>
                  <a:ext cx="0" cy="2160000"/>
                </a:xfrm>
                <a:prstGeom prst="straightConnector1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직선 화살표 연결선 54"/>
                <p:cNvCxnSpPr/>
                <p:nvPr/>
              </p:nvCxnSpPr>
              <p:spPr>
                <a:xfrm rot="3600000" flipV="1">
                  <a:off x="3381992" y="3032897"/>
                  <a:ext cx="0" cy="2160000"/>
                </a:xfrm>
                <a:prstGeom prst="straightConnector1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직선 화살표 연결선 55"/>
                <p:cNvCxnSpPr/>
                <p:nvPr/>
              </p:nvCxnSpPr>
              <p:spPr>
                <a:xfrm rot="5400000" flipV="1">
                  <a:off x="3529442" y="3572339"/>
                  <a:ext cx="0" cy="2160000"/>
                </a:xfrm>
                <a:prstGeom prst="straightConnector1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7" name="TextBox 56"/>
            <p:cNvSpPr txBox="1"/>
            <p:nvPr/>
          </p:nvSpPr>
          <p:spPr>
            <a:xfrm>
              <a:off x="4033377" y="3778930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90 °</a:t>
              </a:r>
              <a:endParaRPr lang="ko-KR" altLang="en-US" sz="14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10864" y="175307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3</a:t>
              </a:r>
              <a:r>
                <a:rPr lang="en-US" altLang="ko-KR" sz="1400" b="1" dirty="0" smtClean="0"/>
                <a:t>0 °</a:t>
              </a:r>
              <a:endParaRPr lang="ko-KR" altLang="en-US" sz="14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07245" y="2617169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6</a:t>
              </a:r>
              <a:r>
                <a:rPr lang="en-US" altLang="ko-KR" sz="1400" b="1" dirty="0" smtClean="0"/>
                <a:t>0 °</a:t>
              </a:r>
              <a:endParaRPr lang="ko-KR" altLang="en-US" sz="14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723210" y="1465041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0 °</a:t>
              </a:r>
              <a:endParaRPr lang="ko-KR" altLang="en-US" sz="1400" b="1" dirty="0"/>
            </a:p>
          </p:txBody>
        </p:sp>
      </p:grpSp>
      <p:sp>
        <p:nvSpPr>
          <p:cNvPr id="3" name="직사각형 2"/>
          <p:cNvSpPr/>
          <p:nvPr/>
        </p:nvSpPr>
        <p:spPr>
          <a:xfrm>
            <a:off x="395536" y="5662989"/>
            <a:ext cx="842493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err="1"/>
              <a:t>축방향</a:t>
            </a:r>
            <a:r>
              <a:rPr lang="ko-KR" altLang="en-US" dirty="0"/>
              <a:t> 회전 </a:t>
            </a:r>
            <a:r>
              <a:rPr lang="en-US" altLang="ko-KR" dirty="0"/>
              <a:t>: 0, 30, 60, 90 </a:t>
            </a:r>
            <a:r>
              <a:rPr lang="en-US" altLang="ko-KR" dirty="0" smtClean="0"/>
              <a:t>(</a:t>
            </a:r>
            <a:r>
              <a:rPr lang="en-US" altLang="ko-KR" dirty="0"/>
              <a:t>30</a:t>
            </a:r>
            <a:r>
              <a:rPr lang="ko-KR" altLang="en-US" dirty="0"/>
              <a:t>도 간격</a:t>
            </a:r>
            <a:r>
              <a:rPr lang="en-US" altLang="ko-KR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err="1"/>
              <a:t>전후방향</a:t>
            </a:r>
            <a:r>
              <a:rPr lang="ko-KR" altLang="en-US" dirty="0"/>
              <a:t> 기울임 </a:t>
            </a:r>
            <a:r>
              <a:rPr lang="en-US" altLang="ko-KR" dirty="0"/>
              <a:t>: -40, -30, -20, -10, 0, 10, 20, 30, 40 </a:t>
            </a:r>
            <a:r>
              <a:rPr lang="en-US" altLang="ko-KR" dirty="0" smtClean="0"/>
              <a:t>(</a:t>
            </a:r>
            <a:r>
              <a:rPr lang="en-US" altLang="ko-KR" dirty="0"/>
              <a:t>10</a:t>
            </a:r>
            <a:r>
              <a:rPr lang="ko-KR" altLang="en-US" dirty="0"/>
              <a:t>도 간격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120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28208" y="4869160"/>
            <a:ext cx="376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요추 운동 분절의 회전 중심의 위치 및 </a:t>
            </a:r>
            <a:r>
              <a:rPr lang="ko-KR" altLang="en-US" dirty="0" err="1"/>
              <a:t>관절력</a:t>
            </a:r>
            <a:r>
              <a:rPr lang="ko-KR" altLang="en-US" dirty="0"/>
              <a:t> 성분의 방향</a:t>
            </a:r>
            <a:endParaRPr lang="en-US" altLang="ko-KR" dirty="0" smtClean="0"/>
          </a:p>
        </p:txBody>
      </p:sp>
      <p:pic>
        <p:nvPicPr>
          <p:cNvPr id="2052" name="Picture 4" descr="D:\Research\Documents\Publications\Journal\2012\Core muscle strengthening\Tables and Figures\Hanmed\Pictures\Wholebody\LumbarSpine1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715494" cy="42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타원 12"/>
          <p:cNvSpPr>
            <a:spLocks noChangeAspect="1"/>
          </p:cNvSpPr>
          <p:nvPr/>
        </p:nvSpPr>
        <p:spPr>
          <a:xfrm>
            <a:off x="2025797" y="2672916"/>
            <a:ext cx="673995" cy="14041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>
            <a:stCxn id="13" idx="6"/>
          </p:cNvCxnSpPr>
          <p:nvPr/>
        </p:nvCxnSpPr>
        <p:spPr>
          <a:xfrm flipV="1">
            <a:off x="2699792" y="3209837"/>
            <a:ext cx="2736304" cy="16515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35696" y="57959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요추 모델</a:t>
            </a:r>
            <a:endParaRPr lang="en-US" altLang="ko-KR" dirty="0" smtClean="0"/>
          </a:p>
        </p:txBody>
      </p:sp>
      <p:sp>
        <p:nvSpPr>
          <p:cNvPr id="22" name="TextBox 21"/>
          <p:cNvSpPr txBox="1"/>
          <p:nvPr/>
        </p:nvSpPr>
        <p:spPr>
          <a:xfrm rot="20846591">
            <a:off x="2014431" y="21057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L2</a:t>
            </a:r>
            <a:endParaRPr lang="ko-KR" altLang="en-US" b="1" dirty="0"/>
          </a:p>
        </p:txBody>
      </p:sp>
      <p:sp>
        <p:nvSpPr>
          <p:cNvPr id="23" name="TextBox 22"/>
          <p:cNvSpPr txBox="1"/>
          <p:nvPr/>
        </p:nvSpPr>
        <p:spPr>
          <a:xfrm rot="216245">
            <a:off x="2135809" y="318147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L4</a:t>
            </a:r>
            <a:endParaRPr lang="ko-KR" altLang="en-US" b="1" dirty="0"/>
          </a:p>
        </p:txBody>
      </p:sp>
      <p:sp>
        <p:nvSpPr>
          <p:cNvPr id="24" name="TextBox 23"/>
          <p:cNvSpPr txBox="1"/>
          <p:nvPr/>
        </p:nvSpPr>
        <p:spPr>
          <a:xfrm rot="216245">
            <a:off x="1722823" y="437813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Sa</a:t>
            </a:r>
            <a:endParaRPr lang="ko-KR" altLang="en-US" b="1" dirty="0"/>
          </a:p>
        </p:txBody>
      </p:sp>
      <p:grpSp>
        <p:nvGrpSpPr>
          <p:cNvPr id="17" name="그룹 16"/>
          <p:cNvGrpSpPr/>
          <p:nvPr/>
        </p:nvGrpSpPr>
        <p:grpSpPr>
          <a:xfrm>
            <a:off x="5570980" y="1988840"/>
            <a:ext cx="2768215" cy="2772525"/>
            <a:chOff x="5570980" y="1988840"/>
            <a:chExt cx="2768215" cy="2772525"/>
          </a:xfrm>
        </p:grpSpPr>
        <p:pic>
          <p:nvPicPr>
            <p:cNvPr id="1026" name="Picture 2" descr="D:\Research\Documents\Publications\Journal\2012\Core muscle strengthening\Tables and Figures\Pictures\Halfbody\Figure_Sideview.tiff">
              <a:hlinkClick r:id="rId3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980" y="2146177"/>
              <a:ext cx="2714859" cy="2615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그룹 5"/>
            <p:cNvGrpSpPr/>
            <p:nvPr/>
          </p:nvGrpSpPr>
          <p:grpSpPr>
            <a:xfrm>
              <a:off x="7206028" y="2300939"/>
              <a:ext cx="735032" cy="753598"/>
              <a:chOff x="4860032" y="2132856"/>
              <a:chExt cx="874018" cy="896094"/>
            </a:xfrm>
          </p:grpSpPr>
          <p:cxnSp>
            <p:nvCxnSpPr>
              <p:cNvPr id="4" name="직선 화살표 연결선 3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화살표 연결선 6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7957415" y="2899236"/>
              <a:ext cx="381780" cy="310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Fx</a:t>
              </a:r>
              <a:endParaRPr lang="ko-KR" alt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42048" y="1988840"/>
              <a:ext cx="381780" cy="310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Fy</a:t>
              </a:r>
              <a:endParaRPr lang="ko-KR" alt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76256" y="313167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Fz</a:t>
              </a:r>
              <a:endParaRPr lang="ko-KR" altLang="en-US" b="1" dirty="0"/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 flipH="1">
              <a:off x="7042048" y="3027627"/>
              <a:ext cx="163980" cy="1822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894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916832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척추 </a:t>
            </a:r>
            <a:r>
              <a:rPr lang="ko-KR" altLang="en-US" sz="2000" dirty="0"/>
              <a:t>안정화 운동 중 척추 자세가 완벽하게 유지 되고 있다고 가정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골반을 </a:t>
            </a:r>
            <a:r>
              <a:rPr lang="ko-KR" altLang="en-US" sz="2000" dirty="0"/>
              <a:t>고정하고 있으므로</a:t>
            </a:r>
            <a:r>
              <a:rPr lang="en-US" altLang="ko-KR" sz="2000" dirty="0"/>
              <a:t>, </a:t>
            </a:r>
            <a:r>
              <a:rPr lang="ko-KR" altLang="en-US" sz="2000" dirty="0"/>
              <a:t>하지 근력의 영향은 무시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2000" dirty="0" err="1" smtClean="0"/>
              <a:t>AnyBody</a:t>
            </a:r>
            <a:r>
              <a:rPr lang="en-US" altLang="ko-KR" sz="2000" dirty="0" smtClean="0"/>
              <a:t> </a:t>
            </a:r>
            <a:r>
              <a:rPr lang="ko-KR" altLang="en-US" sz="2000" dirty="0"/>
              <a:t>프로그램을 이용한 역동역학 </a:t>
            </a:r>
            <a:r>
              <a:rPr lang="ko-KR" altLang="en-US" sz="2000" dirty="0" smtClean="0"/>
              <a:t>해석</a:t>
            </a:r>
            <a:endParaRPr lang="ko-KR" alt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복합 </a:t>
            </a:r>
            <a:r>
              <a:rPr lang="ko-KR" altLang="en-US" sz="2000" dirty="0"/>
              <a:t>목적함수 </a:t>
            </a:r>
            <a:r>
              <a:rPr lang="en-US" altLang="ko-KR" sz="2000" dirty="0"/>
              <a:t>(Min/Max and Quadratic muscle recruitment criterion)</a:t>
            </a:r>
            <a:r>
              <a:rPr lang="ko-KR" altLang="en-US" sz="2000" dirty="0"/>
              <a:t>를 이용한 최적화 기법을 통하여 근력 및 </a:t>
            </a:r>
            <a:r>
              <a:rPr lang="ko-KR" altLang="en-US" sz="2000" dirty="0" err="1" smtClean="0"/>
              <a:t>관절력을</a:t>
            </a:r>
            <a:r>
              <a:rPr lang="ko-KR" altLang="en-US" sz="2000" dirty="0" smtClean="0"/>
              <a:t> 예측하였다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70C0"/>
                </a:solidFill>
              </a:rPr>
              <a:t>해</a:t>
            </a:r>
            <a:r>
              <a:rPr lang="ko-KR" altLang="en-US" sz="2400" b="1" dirty="0">
                <a:solidFill>
                  <a:srgbClr val="0070C0"/>
                </a:solidFill>
              </a:rPr>
              <a:t>석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조건</a:t>
            </a:r>
            <a:endParaRPr lang="en-US" altLang="ko-KR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9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8325</TotalTime>
  <Words>1189</Words>
  <Application>Microsoft Office PowerPoint</Application>
  <PresentationFormat>화면 슬라이드 쇼(4:3)</PresentationFormat>
  <Paragraphs>265</Paragraphs>
  <Slides>25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Theme</vt:lpstr>
      <vt:lpstr>3D Newton 기구를 이용한 척추 안정화 운동시 척추 근력과 관절력의 변화 분석 : 시뮬레이션 연구</vt:lpstr>
      <vt:lpstr>Introduction</vt:lpstr>
      <vt:lpstr>Introduction</vt:lpstr>
      <vt:lpstr>Methods</vt:lpstr>
      <vt:lpstr>Method</vt:lpstr>
      <vt:lpstr>Methods</vt:lpstr>
      <vt:lpstr>Methods</vt:lpstr>
      <vt:lpstr>Methods</vt:lpstr>
      <vt:lpstr>Methods</vt:lpstr>
      <vt:lpstr>Methods</vt:lpstr>
      <vt:lpstr>Methods</vt:lpstr>
      <vt:lpstr>Methods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Discussion</vt:lpstr>
      <vt:lpstr>Discussion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마스터</cp:lastModifiedBy>
  <cp:revision>680</cp:revision>
  <dcterms:created xsi:type="dcterms:W3CDTF">2011-11-10T23:29:19Z</dcterms:created>
  <dcterms:modified xsi:type="dcterms:W3CDTF">2012-10-24T02:36:08Z</dcterms:modified>
</cp:coreProperties>
</file>